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34"/>
  </p:notesMasterIdLst>
  <p:sldIdLst>
    <p:sldId id="299" r:id="rId5"/>
    <p:sldId id="376" r:id="rId6"/>
    <p:sldId id="386" r:id="rId7"/>
    <p:sldId id="377" r:id="rId8"/>
    <p:sldId id="378" r:id="rId9"/>
    <p:sldId id="381" r:id="rId10"/>
    <p:sldId id="266" r:id="rId11"/>
    <p:sldId id="359" r:id="rId12"/>
    <p:sldId id="387" r:id="rId13"/>
    <p:sldId id="362" r:id="rId14"/>
    <p:sldId id="363" r:id="rId15"/>
    <p:sldId id="267" r:id="rId16"/>
    <p:sldId id="366" r:id="rId17"/>
    <p:sldId id="388" r:id="rId18"/>
    <p:sldId id="389" r:id="rId19"/>
    <p:sldId id="390" r:id="rId20"/>
    <p:sldId id="379" r:id="rId21"/>
    <p:sldId id="369" r:id="rId22"/>
    <p:sldId id="392" r:id="rId23"/>
    <p:sldId id="368" r:id="rId24"/>
    <p:sldId id="391" r:id="rId25"/>
    <p:sldId id="393" r:id="rId26"/>
    <p:sldId id="380" r:id="rId27"/>
    <p:sldId id="382" r:id="rId28"/>
    <p:sldId id="383" r:id="rId29"/>
    <p:sldId id="384" r:id="rId30"/>
    <p:sldId id="385" r:id="rId31"/>
    <p:sldId id="261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817"/>
    <a:srgbClr val="E09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E562E-3E3F-4978-920E-27FA137A7BBF}" v="41" dt="2024-08-15T14:43:14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BFE2C319-F680-48A5-A563-C6416AD8BDE7}"/>
    <pc:docChg chg="undo redo custSel addSld delSld modSld sldOrd">
      <pc:chgData name="Kristyna Hughes" userId="86aeac9f-971e-413b-9f78-ace434bd0a60" providerId="ADAL" clId="{BFE2C319-F680-48A5-A563-C6416AD8BDE7}" dt="2023-07-19T15:31:43.449" v="9519" actId="20577"/>
      <pc:docMkLst>
        <pc:docMk/>
      </pc:docMkLst>
      <pc:sldChg chg="addSp delSp modSp mod">
        <pc:chgData name="Kristyna Hughes" userId="86aeac9f-971e-413b-9f78-ace434bd0a60" providerId="ADAL" clId="{BFE2C319-F680-48A5-A563-C6416AD8BDE7}" dt="2023-07-12T15:17:31.514" v="5124" actId="1076"/>
        <pc:sldMkLst>
          <pc:docMk/>
          <pc:sldMk cId="949436070" sldId="257"/>
        </pc:sldMkLst>
        <pc:spChg chg="mod">
          <ac:chgData name="Kristyna Hughes" userId="86aeac9f-971e-413b-9f78-ace434bd0a60" providerId="ADAL" clId="{BFE2C319-F680-48A5-A563-C6416AD8BDE7}" dt="2023-07-12T15:15:48.884" v="5119" actId="20577"/>
          <ac:spMkLst>
            <pc:docMk/>
            <pc:sldMk cId="949436070" sldId="257"/>
            <ac:spMk id="5" creationId="{6FE31CF1-C6B3-C1C6-2352-4A035090A2A3}"/>
          </ac:spMkLst>
        </pc:spChg>
        <pc:picChg chg="del">
          <ac:chgData name="Kristyna Hughes" userId="86aeac9f-971e-413b-9f78-ace434bd0a60" providerId="ADAL" clId="{BFE2C319-F680-48A5-A563-C6416AD8BDE7}" dt="2023-07-12T15:15:51.263" v="5120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BFE2C319-F680-48A5-A563-C6416AD8BDE7}" dt="2023-07-12T15:17:31.514" v="5124" actId="1076"/>
          <ac:picMkLst>
            <pc:docMk/>
            <pc:sldMk cId="949436070" sldId="257"/>
            <ac:picMk id="8" creationId="{95A8A2D7-8364-1CCD-5FD7-83254F9F9170}"/>
          </ac:picMkLst>
        </pc:picChg>
      </pc:sldChg>
      <pc:sldChg chg="modSp mod">
        <pc:chgData name="Kristyna Hughes" userId="86aeac9f-971e-413b-9f78-ace434bd0a60" providerId="ADAL" clId="{BFE2C319-F680-48A5-A563-C6416AD8BDE7}" dt="2023-07-12T07:55:09.131" v="4945" actId="14100"/>
        <pc:sldMkLst>
          <pc:docMk/>
          <pc:sldMk cId="4010742921" sldId="264"/>
        </pc:sldMkLst>
        <pc:spChg chg="mod">
          <ac:chgData name="Kristyna Hughes" userId="86aeac9f-971e-413b-9f78-ace434bd0a60" providerId="ADAL" clId="{BFE2C319-F680-48A5-A563-C6416AD8BDE7}" dt="2023-07-12T07:54:47.897" v="4941" actId="20577"/>
          <ac:spMkLst>
            <pc:docMk/>
            <pc:sldMk cId="4010742921" sldId="264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09.131" v="4945" actId="14100"/>
          <ac:picMkLst>
            <pc:docMk/>
            <pc:sldMk cId="4010742921" sldId="264"/>
            <ac:picMk id="1032" creationId="{B452C831-332B-0D88-73DB-10AD27B345C8}"/>
          </ac:picMkLst>
        </pc:picChg>
      </pc:sldChg>
      <pc:sldChg chg="modSp mod ord">
        <pc:chgData name="Kristyna Hughes" userId="86aeac9f-971e-413b-9f78-ace434bd0a60" providerId="ADAL" clId="{BFE2C319-F680-48A5-A563-C6416AD8BDE7}" dt="2023-07-12T07:11:27.280" v="3777" actId="27636"/>
        <pc:sldMkLst>
          <pc:docMk/>
          <pc:sldMk cId="1668367976" sldId="266"/>
        </pc:sldMkLst>
        <pc:spChg chg="mod">
          <ac:chgData name="Kristyna Hughes" userId="86aeac9f-971e-413b-9f78-ace434bd0a60" providerId="ADAL" clId="{BFE2C319-F680-48A5-A563-C6416AD8BDE7}" dt="2023-07-12T06:32:59.306" v="1509" actId="20577"/>
          <ac:spMkLst>
            <pc:docMk/>
            <pc:sldMk cId="1668367976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07:11:27.280" v="3777" actId="27636"/>
          <ac:spMkLst>
            <pc:docMk/>
            <pc:sldMk cId="1668367976" sldId="266"/>
            <ac:spMk id="3" creationId="{76626FB5-B0F0-A0DD-57F2-76101BA66E65}"/>
          </ac:spMkLst>
        </pc:spChg>
        <pc:spChg chg="mod">
          <ac:chgData name="Kristyna Hughes" userId="86aeac9f-971e-413b-9f78-ace434bd0a60" providerId="ADAL" clId="{BFE2C319-F680-48A5-A563-C6416AD8BDE7}" dt="2023-07-12T07:11:15.945" v="3772" actId="27636"/>
          <ac:spMkLst>
            <pc:docMk/>
            <pc:sldMk cId="1668367976" sldId="266"/>
            <ac:spMk id="5" creationId="{5B3C5A59-C57B-B322-B3FA-A8DC434975B6}"/>
          </ac:spMkLst>
        </pc:spChg>
      </pc:sldChg>
      <pc:sldChg chg="modSp mod">
        <pc:chgData name="Kristyna Hughes" userId="86aeac9f-971e-413b-9f78-ace434bd0a60" providerId="ADAL" clId="{BFE2C319-F680-48A5-A563-C6416AD8BDE7}" dt="2023-07-12T14:56:31.355" v="5109" actId="20577"/>
        <pc:sldMkLst>
          <pc:docMk/>
          <pc:sldMk cId="146538252" sldId="267"/>
        </pc:sldMkLst>
        <pc:spChg chg="mod">
          <ac:chgData name="Kristyna Hughes" userId="86aeac9f-971e-413b-9f78-ace434bd0a60" providerId="ADAL" clId="{BFE2C319-F680-48A5-A563-C6416AD8BDE7}" dt="2023-07-12T06:34:12.556" v="1638" actId="14100"/>
          <ac:spMkLst>
            <pc:docMk/>
            <pc:sldMk cId="146538252" sldId="267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2T14:56:31.355" v="5109" actId="20577"/>
          <ac:spMkLst>
            <pc:docMk/>
            <pc:sldMk cId="146538252" sldId="26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BFE2C319-F680-48A5-A563-C6416AD8BDE7}" dt="2023-07-12T07:53:03.018" v="4901" actId="20577"/>
        <pc:sldMkLst>
          <pc:docMk/>
          <pc:sldMk cId="654139468" sldId="299"/>
        </pc:sldMkLst>
        <pc:spChg chg="mod">
          <ac:chgData name="Kristyna Hughes" userId="86aeac9f-971e-413b-9f78-ace434bd0a60" providerId="ADAL" clId="{BFE2C319-F680-48A5-A563-C6416AD8BDE7}" dt="2023-07-12T07:53:03.018" v="4901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addSp delSp modSp mod ord delAnim">
        <pc:chgData name="Kristyna Hughes" userId="86aeac9f-971e-413b-9f78-ace434bd0a60" providerId="ADAL" clId="{BFE2C319-F680-48A5-A563-C6416AD8BDE7}" dt="2023-07-12T07:23:29.171" v="4346" actId="26606"/>
        <pc:sldMkLst>
          <pc:docMk/>
          <pc:sldMk cId="4072046321" sldId="359"/>
        </pc:sldMkLst>
        <pc:spChg chg="del mod">
          <ac:chgData name="Kristyna Hughes" userId="86aeac9f-971e-413b-9f78-ace434bd0a60" providerId="ADAL" clId="{BFE2C319-F680-48A5-A563-C6416AD8BDE7}" dt="2023-07-12T07:23:01.301" v="4343" actId="478"/>
          <ac:spMkLst>
            <pc:docMk/>
            <pc:sldMk cId="4072046321" sldId="359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14:33.636" v="3782" actId="478"/>
          <ac:spMkLst>
            <pc:docMk/>
            <pc:sldMk cId="4072046321" sldId="359"/>
            <ac:spMk id="5" creationId="{F8BC4240-5D4B-A5F7-4BA6-D1CC68081E67}"/>
          </ac:spMkLst>
        </pc:spChg>
        <pc:spChg chg="add del mod">
          <ac:chgData name="Kristyna Hughes" userId="86aeac9f-971e-413b-9f78-ace434bd0a60" providerId="ADAL" clId="{BFE2C319-F680-48A5-A563-C6416AD8BDE7}" dt="2023-07-12T07:23:04.712" v="4344" actId="478"/>
          <ac:spMkLst>
            <pc:docMk/>
            <pc:sldMk cId="4072046321" sldId="359"/>
            <ac:spMk id="6" creationId="{D9A124D4-CFE4-AF85-4CF5-62D80A9F5416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4" creationId="{2B97F24A-32CE-4C1C-A50D-3016B394DCFB}"/>
          </ac:spMkLst>
        </pc:spChg>
        <pc:spChg chg="del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86" creationId="{CD8B4F24-440B-49E9-B85D-733523DC064B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1" creationId="{F3060C83-F051-4F0E-ABAD-AA0DFC48B218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3" creationId="{83C98ABE-055B-441F-B07E-44F97F083C3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5" creationId="{29FDB030-9B49-4CED-8CCD-4D99382388AC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7" creationId="{3783CA14-24A1-485C-8B30-D6A5D87987AD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099" creationId="{9A97C86A-04D6-40F7-AE84-31AB43E6A846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1" creationId="{FF9F2414-84E8-453E-B1F3-389FDE8192D9}"/>
          </ac:spMkLst>
        </pc:spChg>
        <pc:spChg chg="add">
          <ac:chgData name="Kristyna Hughes" userId="86aeac9f-971e-413b-9f78-ace434bd0a60" providerId="ADAL" clId="{BFE2C319-F680-48A5-A563-C6416AD8BDE7}" dt="2023-07-12T07:23:29.171" v="4346" actId="26606"/>
          <ac:spMkLst>
            <pc:docMk/>
            <pc:sldMk cId="4072046321" sldId="359"/>
            <ac:spMk id="3103" creationId="{3ECA69A1-7536-43AC-85EF-C7106179F5ED}"/>
          </ac:spMkLst>
        </pc:spChg>
        <pc:picChg chg="or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BFE2C319-F680-48A5-A563-C6416AD8BDE7}" dt="2023-07-12T07:23:29.171" v="4346" actId="26606"/>
          <ac:picMkLst>
            <pc:docMk/>
            <pc:sldMk cId="4072046321" sldId="359"/>
            <ac:picMk id="1026" creationId="{5194631A-F467-5A5B-879B-37B356CE39FC}"/>
          </ac:picMkLst>
        </pc:picChg>
      </pc:sldChg>
      <pc:sldChg chg="modSp mod ord">
        <pc:chgData name="Kristyna Hughes" userId="86aeac9f-971e-413b-9f78-ace434bd0a60" providerId="ADAL" clId="{BFE2C319-F680-48A5-A563-C6416AD8BDE7}" dt="2023-07-12T07:53:49.849" v="4928" actId="14100"/>
        <pc:sldMkLst>
          <pc:docMk/>
          <pc:sldMk cId="2003444229" sldId="360"/>
        </pc:sldMkLst>
        <pc:spChg chg="mod">
          <ac:chgData name="Kristyna Hughes" userId="86aeac9f-971e-413b-9f78-ace434bd0a60" providerId="ADAL" clId="{BFE2C319-F680-48A5-A563-C6416AD8BDE7}" dt="2023-07-12T07:53:49.849" v="4928" actId="14100"/>
          <ac:spMkLst>
            <pc:docMk/>
            <pc:sldMk cId="2003444229" sldId="360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3:46.017" v="4927" actId="14100"/>
          <ac:picMkLst>
            <pc:docMk/>
            <pc:sldMk cId="2003444229" sldId="360"/>
            <ac:picMk id="2050" creationId="{8FB4FACE-AE99-ECA5-639E-AB0BCD1BE49B}"/>
          </ac:picMkLst>
        </pc:picChg>
      </pc:sldChg>
      <pc:sldChg chg="addSp modSp add del mod">
        <pc:chgData name="Kristyna Hughes" userId="86aeac9f-971e-413b-9f78-ace434bd0a60" providerId="ADAL" clId="{BFE2C319-F680-48A5-A563-C6416AD8BDE7}" dt="2023-07-12T07:56:07.824" v="4962" actId="47"/>
        <pc:sldMkLst>
          <pc:docMk/>
          <pc:sldMk cId="313263520" sldId="361"/>
        </pc:sldMkLst>
        <pc:spChg chg="mod">
          <ac:chgData name="Kristyna Hughes" userId="86aeac9f-971e-413b-9f78-ace434bd0a60" providerId="ADAL" clId="{BFE2C319-F680-48A5-A563-C6416AD8BDE7}" dt="2023-07-12T06:11:05.938" v="311" actId="20577"/>
          <ac:spMkLst>
            <pc:docMk/>
            <pc:sldMk cId="313263520" sldId="361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6:11:44.732" v="318" actId="207"/>
          <ac:spMkLst>
            <pc:docMk/>
            <pc:sldMk cId="313263520" sldId="361"/>
            <ac:spMk id="3" creationId="{4672EAAA-2B80-C402-0A4D-341E495016EF}"/>
          </ac:spMkLst>
        </pc:spChg>
        <pc:spChg chg="mod">
          <ac:chgData name="Kristyna Hughes" userId="86aeac9f-971e-413b-9f78-ace434bd0a60" providerId="ADAL" clId="{BFE2C319-F680-48A5-A563-C6416AD8BDE7}" dt="2023-07-12T06:50:37.078" v="1925" actId="20577"/>
          <ac:spMkLst>
            <pc:docMk/>
            <pc:sldMk cId="313263520" sldId="361"/>
            <ac:spMk id="5" creationId="{1C048FCF-BF21-3528-63A1-9210187AB4F5}"/>
          </ac:spMkLst>
        </pc:spChg>
      </pc:sldChg>
      <pc:sldChg chg="addSp delSp modSp add mod ord">
        <pc:chgData name="Kristyna Hughes" userId="86aeac9f-971e-413b-9f78-ace434bd0a60" providerId="ADAL" clId="{BFE2C319-F680-48A5-A563-C6416AD8BDE7}" dt="2023-07-12T08:04:26.724" v="4986" actId="166"/>
        <pc:sldMkLst>
          <pc:docMk/>
          <pc:sldMk cId="3358495119" sldId="362"/>
        </pc:sldMkLst>
        <pc:spChg chg="mod">
          <ac:chgData name="Kristyna Hughes" userId="86aeac9f-971e-413b-9f78-ace434bd0a60" providerId="ADAL" clId="{BFE2C319-F680-48A5-A563-C6416AD8BDE7}" dt="2023-07-12T07:57:02.573" v="4977" actId="20577"/>
          <ac:spMkLst>
            <pc:docMk/>
            <pc:sldMk cId="3358495119" sldId="362"/>
            <ac:spMk id="2" creationId="{DF79C578-1F08-216A-5403-706BD3D85303}"/>
          </ac:spMkLst>
        </pc:spChg>
        <pc:spChg chg="del">
          <ac:chgData name="Kristyna Hughes" userId="86aeac9f-971e-413b-9f78-ace434bd0a60" providerId="ADAL" clId="{BFE2C319-F680-48A5-A563-C6416AD8BDE7}" dt="2023-07-12T07:24:33.301" v="4359" actId="478"/>
          <ac:spMkLst>
            <pc:docMk/>
            <pc:sldMk cId="3358495119" sldId="362"/>
            <ac:spMk id="3" creationId="{4672EAAA-2B80-C402-0A4D-341E495016EF}"/>
          </ac:spMkLst>
        </pc:spChg>
        <pc:spChg chg="del">
          <ac:chgData name="Kristyna Hughes" userId="86aeac9f-971e-413b-9f78-ace434bd0a60" providerId="ADAL" clId="{BFE2C319-F680-48A5-A563-C6416AD8BDE7}" dt="2023-07-12T07:24:45.954" v="4384" actId="478"/>
          <ac:spMkLst>
            <pc:docMk/>
            <pc:sldMk cId="3358495119" sldId="36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2T07:24:50.437" v="4385" actId="478"/>
          <ac:spMkLst>
            <pc:docMk/>
            <pc:sldMk cId="3358495119" sldId="362"/>
            <ac:spMk id="7" creationId="{209DFAFF-F368-8FE2-3D6F-CC88AA8A0AB9}"/>
          </ac:spMkLst>
        </pc:spChg>
        <pc:spChg chg="add del mod">
          <ac:chgData name="Kristyna Hughes" userId="86aeac9f-971e-413b-9f78-ace434bd0a60" providerId="ADAL" clId="{BFE2C319-F680-48A5-A563-C6416AD8BDE7}" dt="2023-07-12T07:56:54.619" v="4964" actId="478"/>
          <ac:spMkLst>
            <pc:docMk/>
            <pc:sldMk cId="3358495119" sldId="362"/>
            <ac:spMk id="8" creationId="{E19A8FC1-CF80-FE58-0650-605DF9F66F13}"/>
          </ac:spMkLst>
        </pc:spChg>
        <pc:picChg chg="ord">
          <ac:chgData name="Kristyna Hughes" userId="86aeac9f-971e-413b-9f78-ace434bd0a60" providerId="ADAL" clId="{BFE2C319-F680-48A5-A563-C6416AD8BDE7}" dt="2023-07-12T08:04:26.724" v="4986" actId="166"/>
          <ac:picMkLst>
            <pc:docMk/>
            <pc:sldMk cId="3358495119" sldId="362"/>
            <ac:picMk id="4" creationId="{1D9BFB71-1460-2EC1-092C-DA6FF330711D}"/>
          </ac:picMkLst>
        </pc:picChg>
        <pc:picChg chg="del">
          <ac:chgData name="Kristyna Hughes" userId="86aeac9f-971e-413b-9f78-ace434bd0a60" providerId="ADAL" clId="{BFE2C319-F680-48A5-A563-C6416AD8BDE7}" dt="2023-07-12T07:24:31.310" v="4358" actId="478"/>
          <ac:picMkLst>
            <pc:docMk/>
            <pc:sldMk cId="3358495119" sldId="362"/>
            <ac:picMk id="1032" creationId="{B452C831-332B-0D88-73DB-10AD27B345C8}"/>
          </ac:picMkLst>
        </pc:picChg>
        <pc:picChg chg="add del mod">
          <ac:chgData name="Kristyna Hughes" userId="86aeac9f-971e-413b-9f78-ace434bd0a60" providerId="ADAL" clId="{BFE2C319-F680-48A5-A563-C6416AD8BDE7}" dt="2023-07-12T07:57:46.781" v="4978" actId="478"/>
          <ac:picMkLst>
            <pc:docMk/>
            <pc:sldMk cId="3358495119" sldId="362"/>
            <ac:picMk id="2050" creationId="{5D6909C4-5227-7257-A5D1-9DEEA3E7E5E1}"/>
          </ac:picMkLst>
        </pc:picChg>
        <pc:picChg chg="add mod">
          <ac:chgData name="Kristyna Hughes" userId="86aeac9f-971e-413b-9f78-ace434bd0a60" providerId="ADAL" clId="{BFE2C319-F680-48A5-A563-C6416AD8BDE7}" dt="2023-07-12T08:04:18.817" v="4985" actId="1076"/>
          <ac:picMkLst>
            <pc:docMk/>
            <pc:sldMk cId="3358495119" sldId="362"/>
            <ac:picMk id="2052" creationId="{3DD381AC-EC93-8626-8D5F-6C41BDA5990F}"/>
          </ac:picMkLst>
        </pc:picChg>
        <pc:picChg chg="add mod">
          <ac:chgData name="Kristyna Hughes" userId="86aeac9f-971e-413b-9f78-ace434bd0a60" providerId="ADAL" clId="{BFE2C319-F680-48A5-A563-C6416AD8BDE7}" dt="2023-07-12T08:04:13.969" v="4984" actId="1076"/>
          <ac:picMkLst>
            <pc:docMk/>
            <pc:sldMk cId="3358495119" sldId="362"/>
            <ac:picMk id="2054" creationId="{3D266F1E-0EC7-1D85-E391-4BB126DAA808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2T07:52:11.571" v="4824" actId="404"/>
        <pc:sldMkLst>
          <pc:docMk/>
          <pc:sldMk cId="2922272520" sldId="363"/>
        </pc:sldMkLst>
        <pc:spChg chg="del mod">
          <ac:chgData name="Kristyna Hughes" userId="86aeac9f-971e-413b-9f78-ace434bd0a60" providerId="ADAL" clId="{BFE2C319-F680-48A5-A563-C6416AD8BDE7}" dt="2023-07-12T07:37:57.958" v="4543" actId="478"/>
          <ac:spMkLst>
            <pc:docMk/>
            <pc:sldMk cId="2922272520" sldId="363"/>
            <ac:spMk id="2" creationId="{DF79C578-1F08-216A-5403-706BD3D85303}"/>
          </ac:spMkLst>
        </pc:spChg>
        <pc:spChg chg="add del">
          <ac:chgData name="Kristyna Hughes" userId="86aeac9f-971e-413b-9f78-ace434bd0a60" providerId="ADAL" clId="{BFE2C319-F680-48A5-A563-C6416AD8BDE7}" dt="2023-07-12T07:34:38.618" v="4465" actId="478"/>
          <ac:spMkLst>
            <pc:docMk/>
            <pc:sldMk cId="2922272520" sldId="363"/>
            <ac:spMk id="3" creationId="{4A85DF0D-038E-FAD2-BEFA-BFBB5879DF64}"/>
          </ac:spMkLst>
        </pc:spChg>
        <pc:spChg chg="add del mod">
          <ac:chgData name="Kristyna Hughes" userId="86aeac9f-971e-413b-9f78-ace434bd0a60" providerId="ADAL" clId="{BFE2C319-F680-48A5-A563-C6416AD8BDE7}" dt="2023-07-12T07:35:00.803" v="4468" actId="478"/>
          <ac:spMkLst>
            <pc:docMk/>
            <pc:sldMk cId="2922272520" sldId="363"/>
            <ac:spMk id="5" creationId="{9279BCA9-68A1-B181-0D99-29721D273A35}"/>
          </ac:spMkLst>
        </pc:spChg>
        <pc:spChg chg="add mod">
          <ac:chgData name="Kristyna Hughes" userId="86aeac9f-971e-413b-9f78-ace434bd0a60" providerId="ADAL" clId="{BFE2C319-F680-48A5-A563-C6416AD8BDE7}" dt="2023-07-12T07:43:02.058" v="4631" actId="14100"/>
          <ac:spMkLst>
            <pc:docMk/>
            <pc:sldMk cId="2922272520" sldId="363"/>
            <ac:spMk id="6" creationId="{75C5FD8C-9FA2-ECB2-F363-5C410057E7C1}"/>
          </ac:spMkLst>
        </pc:spChg>
        <pc:spChg chg="add mod ord">
          <ac:chgData name="Kristyna Hughes" userId="86aeac9f-971e-413b-9f78-ace434bd0a60" providerId="ADAL" clId="{BFE2C319-F680-48A5-A563-C6416AD8BDE7}" dt="2023-07-12T07:40:21.701" v="4571" actId="1076"/>
          <ac:spMkLst>
            <pc:docMk/>
            <pc:sldMk cId="2922272520" sldId="363"/>
            <ac:spMk id="7" creationId="{74179C7A-1869-1A70-25C3-17395DD324DB}"/>
          </ac:spMkLst>
        </pc:spChg>
        <pc:spChg chg="del mod">
          <ac:chgData name="Kristyna Hughes" userId="86aeac9f-971e-413b-9f78-ace434bd0a60" providerId="ADAL" clId="{BFE2C319-F680-48A5-A563-C6416AD8BDE7}" dt="2023-07-12T07:28:15.221" v="4463" actId="478"/>
          <ac:spMkLst>
            <pc:docMk/>
            <pc:sldMk cId="2922272520" sldId="363"/>
            <ac:spMk id="8" creationId="{E19A8FC1-CF80-FE58-0650-605DF9F66F13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1" creationId="{42CD93C7-A11D-F9CD-6F79-EB91988EC76C}"/>
          </ac:spMkLst>
        </pc:spChg>
        <pc:spChg chg="mod">
          <ac:chgData name="Kristyna Hughes" userId="86aeac9f-971e-413b-9f78-ace434bd0a60" providerId="ADAL" clId="{BFE2C319-F680-48A5-A563-C6416AD8BDE7}" dt="2023-07-12T07:40:35.716" v="4577"/>
          <ac:spMkLst>
            <pc:docMk/>
            <pc:sldMk cId="2922272520" sldId="363"/>
            <ac:spMk id="12" creationId="{27911EA9-3691-6B77-08BA-48C8D255EED8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4" creationId="{7E53AA31-FF90-D55C-F0FF-73754D04DA7F}"/>
          </ac:spMkLst>
        </pc:spChg>
        <pc:spChg chg="mod">
          <ac:chgData name="Kristyna Hughes" userId="86aeac9f-971e-413b-9f78-ace434bd0a60" providerId="ADAL" clId="{BFE2C319-F680-48A5-A563-C6416AD8BDE7}" dt="2023-07-12T07:40:57.413" v="4586"/>
          <ac:spMkLst>
            <pc:docMk/>
            <pc:sldMk cId="2922272520" sldId="363"/>
            <ac:spMk id="15" creationId="{24395665-FF4D-B96A-77D0-BDB0A5A2C727}"/>
          </ac:spMkLst>
        </pc:spChg>
        <pc:spChg chg="mod">
          <ac:chgData name="Kristyna Hughes" userId="86aeac9f-971e-413b-9f78-ace434bd0a60" providerId="ADAL" clId="{BFE2C319-F680-48A5-A563-C6416AD8BDE7}" dt="2023-07-12T07:41:33.376" v="4600" actId="14100"/>
          <ac:spMkLst>
            <pc:docMk/>
            <pc:sldMk cId="2922272520" sldId="363"/>
            <ac:spMk id="17" creationId="{D0940198-0CD0-F529-2A62-929AA25617BF}"/>
          </ac:spMkLst>
        </pc:spChg>
        <pc:spChg chg="mod">
          <ac:chgData name="Kristyna Hughes" userId="86aeac9f-971e-413b-9f78-ace434bd0a60" providerId="ADAL" clId="{BFE2C319-F680-48A5-A563-C6416AD8BDE7}" dt="2023-07-12T07:41:40.136" v="4610" actId="404"/>
          <ac:spMkLst>
            <pc:docMk/>
            <pc:sldMk cId="2922272520" sldId="363"/>
            <ac:spMk id="18" creationId="{C9BCE0B5-6C9A-F819-FB32-4679B56EB040}"/>
          </ac:spMkLst>
        </pc:spChg>
        <pc:spChg chg="mod">
          <ac:chgData name="Kristyna Hughes" userId="86aeac9f-971e-413b-9f78-ace434bd0a60" providerId="ADAL" clId="{BFE2C319-F680-48A5-A563-C6416AD8BDE7}" dt="2023-07-12T07:42:12.620" v="4612"/>
          <ac:spMkLst>
            <pc:docMk/>
            <pc:sldMk cId="2922272520" sldId="363"/>
            <ac:spMk id="20" creationId="{9344BA3F-B590-5C5B-E092-A3774C4E37D1}"/>
          </ac:spMkLst>
        </pc:spChg>
        <pc:spChg chg="mod">
          <ac:chgData name="Kristyna Hughes" userId="86aeac9f-971e-413b-9f78-ace434bd0a60" providerId="ADAL" clId="{BFE2C319-F680-48A5-A563-C6416AD8BDE7}" dt="2023-07-12T07:42:23.045" v="4620" actId="20577"/>
          <ac:spMkLst>
            <pc:docMk/>
            <pc:sldMk cId="2922272520" sldId="363"/>
            <ac:spMk id="21" creationId="{E9EA14B5-5D9D-23D3-6DD6-0199EC7C69DB}"/>
          </ac:spMkLst>
        </pc:spChg>
        <pc:spChg chg="add mod">
          <ac:chgData name="Kristyna Hughes" userId="86aeac9f-971e-413b-9f78-ace434bd0a60" providerId="ADAL" clId="{BFE2C319-F680-48A5-A563-C6416AD8BDE7}" dt="2023-07-12T07:48:31.165" v="4750" actId="108"/>
          <ac:spMkLst>
            <pc:docMk/>
            <pc:sldMk cId="2922272520" sldId="363"/>
            <ac:spMk id="22" creationId="{8D165B09-ED01-7D9B-FDDF-26B4C370C4BE}"/>
          </ac:spMkLst>
        </pc:spChg>
        <pc:spChg chg="add mod">
          <ac:chgData name="Kristyna Hughes" userId="86aeac9f-971e-413b-9f78-ace434bd0a60" providerId="ADAL" clId="{BFE2C319-F680-48A5-A563-C6416AD8BDE7}" dt="2023-07-12T07:43:32.141" v="4643" actId="20577"/>
          <ac:spMkLst>
            <pc:docMk/>
            <pc:sldMk cId="2922272520" sldId="363"/>
            <ac:spMk id="23" creationId="{F80F8A20-1038-4B77-A670-83F04B49972A}"/>
          </ac:spMkLst>
        </pc:spChg>
        <pc:spChg chg="add mod">
          <ac:chgData name="Kristyna Hughes" userId="86aeac9f-971e-413b-9f78-ace434bd0a60" providerId="ADAL" clId="{BFE2C319-F680-48A5-A563-C6416AD8BDE7}" dt="2023-07-12T07:48:56.338" v="4764" actId="14100"/>
          <ac:spMkLst>
            <pc:docMk/>
            <pc:sldMk cId="2922272520" sldId="363"/>
            <ac:spMk id="24" creationId="{102DAE6E-0AD0-6915-8E1B-13490A035B04}"/>
          </ac:spMkLst>
        </pc:spChg>
        <pc:spChg chg="add mod">
          <ac:chgData name="Kristyna Hughes" userId="86aeac9f-971e-413b-9f78-ace434bd0a60" providerId="ADAL" clId="{BFE2C319-F680-48A5-A563-C6416AD8BDE7}" dt="2023-07-12T07:48:36.161" v="4751" actId="108"/>
          <ac:spMkLst>
            <pc:docMk/>
            <pc:sldMk cId="2922272520" sldId="363"/>
            <ac:spMk id="25" creationId="{2E51DECE-4C76-3010-2538-06276942D715}"/>
          </ac:spMkLst>
        </pc:spChg>
        <pc:spChg chg="add mod">
          <ac:chgData name="Kristyna Hughes" userId="86aeac9f-971e-413b-9f78-ace434bd0a60" providerId="ADAL" clId="{BFE2C319-F680-48A5-A563-C6416AD8BDE7}" dt="2023-07-12T07:48:17.037" v="4747" actId="108"/>
          <ac:spMkLst>
            <pc:docMk/>
            <pc:sldMk cId="2922272520" sldId="363"/>
            <ac:spMk id="26" creationId="{DCEB28CE-8023-81E8-5C5E-BBB0D6E35777}"/>
          </ac:spMkLst>
        </pc:spChg>
        <pc:spChg chg="add mod">
          <ac:chgData name="Kristyna Hughes" userId="86aeac9f-971e-413b-9f78-ace434bd0a60" providerId="ADAL" clId="{BFE2C319-F680-48A5-A563-C6416AD8BDE7}" dt="2023-07-12T07:48:09.160" v="4746" actId="207"/>
          <ac:spMkLst>
            <pc:docMk/>
            <pc:sldMk cId="2922272520" sldId="363"/>
            <ac:spMk id="27" creationId="{0EECCB82-ADE4-5B26-993D-1A7846AEE0EE}"/>
          </ac:spMkLst>
        </pc:spChg>
        <pc:spChg chg="add mod">
          <ac:chgData name="Kristyna Hughes" userId="86aeac9f-971e-413b-9f78-ace434bd0a60" providerId="ADAL" clId="{BFE2C319-F680-48A5-A563-C6416AD8BDE7}" dt="2023-07-12T07:48:25.267" v="4749" actId="108"/>
          <ac:spMkLst>
            <pc:docMk/>
            <pc:sldMk cId="2922272520" sldId="363"/>
            <ac:spMk id="28" creationId="{750C4E9A-5D98-6A67-11CD-7557E744774E}"/>
          </ac:spMkLst>
        </pc:spChg>
        <pc:spChg chg="add del mod">
          <ac:chgData name="Kristyna Hughes" userId="86aeac9f-971e-413b-9f78-ace434bd0a60" providerId="ADAL" clId="{BFE2C319-F680-48A5-A563-C6416AD8BDE7}" dt="2023-07-12T07:46:18.762" v="4714" actId="478"/>
          <ac:spMkLst>
            <pc:docMk/>
            <pc:sldMk cId="2922272520" sldId="363"/>
            <ac:spMk id="29" creationId="{D75A5145-0C28-9B9F-2CBD-94F32A66FA54}"/>
          </ac:spMkLst>
        </pc:spChg>
        <pc:spChg chg="add mod">
          <ac:chgData name="Kristyna Hughes" userId="86aeac9f-971e-413b-9f78-ace434bd0a60" providerId="ADAL" clId="{BFE2C319-F680-48A5-A563-C6416AD8BDE7}" dt="2023-07-12T07:46:47.897" v="4743" actId="207"/>
          <ac:spMkLst>
            <pc:docMk/>
            <pc:sldMk cId="2922272520" sldId="363"/>
            <ac:spMk id="30" creationId="{0D517CD6-0B57-5E8F-20F0-CF0E42B55751}"/>
          </ac:spMkLst>
        </pc:spChg>
        <pc:spChg chg="add mod">
          <ac:chgData name="Kristyna Hughes" userId="86aeac9f-971e-413b-9f78-ace434bd0a60" providerId="ADAL" clId="{BFE2C319-F680-48A5-A563-C6416AD8BDE7}" dt="2023-07-12T07:49:25.057" v="4785" actId="1076"/>
          <ac:spMkLst>
            <pc:docMk/>
            <pc:sldMk cId="2922272520" sldId="363"/>
            <ac:spMk id="31" creationId="{572B47F7-B54F-353F-C419-7A065BF53E27}"/>
          </ac:spMkLst>
        </pc:spChg>
        <pc:spChg chg="add mod">
          <ac:chgData name="Kristyna Hughes" userId="86aeac9f-971e-413b-9f78-ace434bd0a60" providerId="ADAL" clId="{BFE2C319-F680-48A5-A563-C6416AD8BDE7}" dt="2023-07-12T07:49:29.905" v="4786" actId="1076"/>
          <ac:spMkLst>
            <pc:docMk/>
            <pc:sldMk cId="2922272520" sldId="363"/>
            <ac:spMk id="32" creationId="{68CC58DA-35F3-9A36-FFF3-C99D32178363}"/>
          </ac:spMkLst>
        </pc:spChg>
        <pc:spChg chg="add mod">
          <ac:chgData name="Kristyna Hughes" userId="86aeac9f-971e-413b-9f78-ace434bd0a60" providerId="ADAL" clId="{BFE2C319-F680-48A5-A563-C6416AD8BDE7}" dt="2023-07-12T07:49:45.614" v="4807" actId="20577"/>
          <ac:spMkLst>
            <pc:docMk/>
            <pc:sldMk cId="2922272520" sldId="363"/>
            <ac:spMk id="33" creationId="{7C202217-40F2-DC85-70F6-50349F7CD2D4}"/>
          </ac:spMkLst>
        </pc:spChg>
        <pc:spChg chg="add mod">
          <ac:chgData name="Kristyna Hughes" userId="86aeac9f-971e-413b-9f78-ace434bd0a60" providerId="ADAL" clId="{BFE2C319-F680-48A5-A563-C6416AD8BDE7}" dt="2023-07-12T07:52:11.571" v="4824" actId="404"/>
          <ac:spMkLst>
            <pc:docMk/>
            <pc:sldMk cId="2922272520" sldId="363"/>
            <ac:spMk id="34" creationId="{50415699-4801-6483-9290-845C43B5D5A5}"/>
          </ac:spMkLst>
        </pc:spChg>
        <pc:grpChg chg="add del mod">
          <ac:chgData name="Kristyna Hughes" userId="86aeac9f-971e-413b-9f78-ace434bd0a60" providerId="ADAL" clId="{BFE2C319-F680-48A5-A563-C6416AD8BDE7}" dt="2023-07-12T07:43:04.423" v="4632" actId="478"/>
          <ac:grpSpMkLst>
            <pc:docMk/>
            <pc:sldMk cId="2922272520" sldId="363"/>
            <ac:grpSpMk id="9" creationId="{B6096A30-73E8-05AC-608A-DAE329FDFE00}"/>
          </ac:grpSpMkLst>
        </pc:grpChg>
        <pc:grpChg chg="add del mod">
          <ac:chgData name="Kristyna Hughes" userId="86aeac9f-971e-413b-9f78-ace434bd0a60" providerId="ADAL" clId="{BFE2C319-F680-48A5-A563-C6416AD8BDE7}" dt="2023-07-12T07:43:12.051" v="4634" actId="478"/>
          <ac:grpSpMkLst>
            <pc:docMk/>
            <pc:sldMk cId="2922272520" sldId="363"/>
            <ac:grpSpMk id="10" creationId="{92A1D5B3-4DA4-AA1E-AFA2-3D6F53D57107}"/>
          </ac:grpSpMkLst>
        </pc:grpChg>
        <pc:grpChg chg="add del mod">
          <ac:chgData name="Kristyna Hughes" userId="86aeac9f-971e-413b-9f78-ace434bd0a60" providerId="ADAL" clId="{BFE2C319-F680-48A5-A563-C6416AD8BDE7}" dt="2023-07-12T07:41:07.181" v="4588" actId="478"/>
          <ac:grpSpMkLst>
            <pc:docMk/>
            <pc:sldMk cId="2922272520" sldId="363"/>
            <ac:grpSpMk id="13" creationId="{71DDAD02-4361-36AF-388D-811CD52E776B}"/>
          </ac:grpSpMkLst>
        </pc:grpChg>
        <pc:grpChg chg="add del mod">
          <ac:chgData name="Kristyna Hughes" userId="86aeac9f-971e-413b-9f78-ace434bd0a60" providerId="ADAL" clId="{BFE2C319-F680-48A5-A563-C6416AD8BDE7}" dt="2023-07-12T07:43:09.668" v="4633" actId="478"/>
          <ac:grpSpMkLst>
            <pc:docMk/>
            <pc:sldMk cId="2922272520" sldId="363"/>
            <ac:grpSpMk id="16" creationId="{70FC1EC4-C6BB-A3F4-ADD1-5E5358BE15C3}"/>
          </ac:grpSpMkLst>
        </pc:grpChg>
        <pc:grpChg chg="add del mod">
          <ac:chgData name="Kristyna Hughes" userId="86aeac9f-971e-413b-9f78-ace434bd0a60" providerId="ADAL" clId="{BFE2C319-F680-48A5-A563-C6416AD8BDE7}" dt="2023-07-12T07:42:25.662" v="4621" actId="478"/>
          <ac:grpSpMkLst>
            <pc:docMk/>
            <pc:sldMk cId="2922272520" sldId="363"/>
            <ac:grpSpMk id="19" creationId="{6E29E76C-714A-58F7-1B22-771B29C7F393}"/>
          </ac:grpSpMkLst>
        </pc:grpChg>
        <pc:picChg chg="del">
          <ac:chgData name="Kristyna Hughes" userId="86aeac9f-971e-413b-9f78-ace434bd0a60" providerId="ADAL" clId="{BFE2C319-F680-48A5-A563-C6416AD8BDE7}" dt="2023-07-12T07:28:09.848" v="4461" actId="478"/>
          <ac:picMkLst>
            <pc:docMk/>
            <pc:sldMk cId="2922272520" sldId="363"/>
            <ac:picMk id="2050" creationId="{5D6909C4-5227-7257-A5D1-9DEEA3E7E5E1}"/>
          </ac:picMkLst>
        </pc:picChg>
        <pc:picChg chg="add del mod">
          <ac:chgData name="Kristyna Hughes" userId="86aeac9f-971e-413b-9f78-ace434bd0a60" providerId="ADAL" clId="{BFE2C319-F680-48A5-A563-C6416AD8BDE7}" dt="2023-07-12T07:36:30.793" v="4482" actId="478"/>
          <ac:picMkLst>
            <pc:docMk/>
            <pc:sldMk cId="2922272520" sldId="363"/>
            <ac:picMk id="3074" creationId="{3820B763-6850-ECC0-A6B2-EF1E7ECE422C}"/>
          </ac:picMkLst>
        </pc:picChg>
        <pc:picChg chg="add mod">
          <ac:chgData name="Kristyna Hughes" userId="86aeac9f-971e-413b-9f78-ace434bd0a60" providerId="ADAL" clId="{BFE2C319-F680-48A5-A563-C6416AD8BDE7}" dt="2023-07-12T07:51:58.690" v="4821" actId="14100"/>
          <ac:picMkLst>
            <pc:docMk/>
            <pc:sldMk cId="2922272520" sldId="363"/>
            <ac:picMk id="3076" creationId="{EF390BD8-49B1-101F-5578-5BDAD64B461C}"/>
          </ac:picMkLst>
        </pc:picChg>
      </pc:sldChg>
      <pc:sldChg chg="add del">
        <pc:chgData name="Kristyna Hughes" userId="86aeac9f-971e-413b-9f78-ace434bd0a60" providerId="ADAL" clId="{BFE2C319-F680-48A5-A563-C6416AD8BDE7}" dt="2023-07-12T07:56:26.326" v="4963" actId="47"/>
        <pc:sldMkLst>
          <pc:docMk/>
          <pc:sldMk cId="3510172565" sldId="364"/>
        </pc:sldMkLst>
      </pc:sldChg>
      <pc:sldChg chg="addSp modSp add mod">
        <pc:chgData name="Kristyna Hughes" userId="86aeac9f-971e-413b-9f78-ace434bd0a60" providerId="ADAL" clId="{BFE2C319-F680-48A5-A563-C6416AD8BDE7}" dt="2023-07-12T07:56:03.970" v="4961" actId="27636"/>
        <pc:sldMkLst>
          <pc:docMk/>
          <pc:sldMk cId="3490946213" sldId="365"/>
        </pc:sldMkLst>
        <pc:spChg chg="mod">
          <ac:chgData name="Kristyna Hughes" userId="86aeac9f-971e-413b-9f78-ace434bd0a60" providerId="ADAL" clId="{BFE2C319-F680-48A5-A563-C6416AD8BDE7}" dt="2023-07-12T07:55:26.534" v="4947"/>
          <ac:spMkLst>
            <pc:docMk/>
            <pc:sldMk cId="3490946213" sldId="365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2T07:55:48.861" v="4954" actId="14100"/>
          <ac:spMkLst>
            <pc:docMk/>
            <pc:sldMk cId="3490946213" sldId="365"/>
            <ac:spMk id="3" creationId="{144C56C6-6FD6-BBE5-984A-1BF6D51281A4}"/>
          </ac:spMkLst>
        </pc:spChg>
        <pc:spChg chg="mod">
          <ac:chgData name="Kristyna Hughes" userId="86aeac9f-971e-413b-9f78-ace434bd0a60" providerId="ADAL" clId="{BFE2C319-F680-48A5-A563-C6416AD8BDE7}" dt="2023-07-12T07:56:03.970" v="4961" actId="27636"/>
          <ac:spMkLst>
            <pc:docMk/>
            <pc:sldMk cId="3490946213" sldId="365"/>
            <ac:spMk id="5" creationId="{1C048FCF-BF21-3528-63A1-9210187AB4F5}"/>
          </ac:spMkLst>
        </pc:spChg>
        <pc:picChg chg="mod">
          <ac:chgData name="Kristyna Hughes" userId="86aeac9f-971e-413b-9f78-ace434bd0a60" providerId="ADAL" clId="{BFE2C319-F680-48A5-A563-C6416AD8BDE7}" dt="2023-07-12T07:55:47.994" v="4953" actId="1076"/>
          <ac:picMkLst>
            <pc:docMk/>
            <pc:sldMk cId="3490946213" sldId="365"/>
            <ac:picMk id="1032" creationId="{B452C831-332B-0D88-73DB-10AD27B345C8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00:30.784" v="5752" actId="20577"/>
        <pc:sldMkLst>
          <pc:docMk/>
          <pc:sldMk cId="89263204" sldId="366"/>
        </pc:sldMkLst>
        <pc:spChg chg="mod">
          <ac:chgData name="Kristyna Hughes" userId="86aeac9f-971e-413b-9f78-ace434bd0a60" providerId="ADAL" clId="{BFE2C319-F680-48A5-A563-C6416AD8BDE7}" dt="2023-07-12T15:36:08.501" v="5705" actId="20577"/>
          <ac:spMkLst>
            <pc:docMk/>
            <pc:sldMk cId="89263204" sldId="366"/>
            <ac:spMk id="2" creationId="{DF79C578-1F08-216A-5403-706BD3D85303}"/>
          </ac:spMkLst>
        </pc:spChg>
        <pc:graphicFrameChg chg="add mod modGraphic">
          <ac:chgData name="Kristyna Hughes" userId="86aeac9f-971e-413b-9f78-ace434bd0a60" providerId="ADAL" clId="{BFE2C319-F680-48A5-A563-C6416AD8BDE7}" dt="2023-07-19T14:00:30.784" v="5752" actId="20577"/>
          <ac:graphicFrameMkLst>
            <pc:docMk/>
            <pc:sldMk cId="89263204" sldId="366"/>
            <ac:graphicFrameMk id="3" creationId="{01D40986-EB6C-271E-1126-AE956ED575E9}"/>
          </ac:graphicFrameMkLst>
        </pc:graphicFrameChg>
        <pc:picChg chg="del">
          <ac:chgData name="Kristyna Hughes" userId="86aeac9f-971e-413b-9f78-ace434bd0a60" providerId="ADAL" clId="{BFE2C319-F680-48A5-A563-C6416AD8BDE7}" dt="2023-07-12T15:22:59.347" v="5181" actId="478"/>
          <ac:picMkLst>
            <pc:docMk/>
            <pc:sldMk cId="89263204" sldId="366"/>
            <ac:picMk id="2052" creationId="{3DD381AC-EC93-8626-8D5F-6C41BDA5990F}"/>
          </ac:picMkLst>
        </pc:picChg>
        <pc:picChg chg="del">
          <ac:chgData name="Kristyna Hughes" userId="86aeac9f-971e-413b-9f78-ace434bd0a60" providerId="ADAL" clId="{BFE2C319-F680-48A5-A563-C6416AD8BDE7}" dt="2023-07-12T15:23:00.925" v="5182" actId="478"/>
          <ac:picMkLst>
            <pc:docMk/>
            <pc:sldMk cId="89263204" sldId="366"/>
            <ac:picMk id="2054" creationId="{3D266F1E-0EC7-1D85-E391-4BB126DAA808}"/>
          </ac:picMkLst>
        </pc:picChg>
      </pc:sldChg>
      <pc:sldChg chg="modSp new mod">
        <pc:chgData name="Kristyna Hughes" userId="86aeac9f-971e-413b-9f78-ace434bd0a60" providerId="ADAL" clId="{BFE2C319-F680-48A5-A563-C6416AD8BDE7}" dt="2023-07-12T18:29:50.898" v="5751" actId="27636"/>
        <pc:sldMkLst>
          <pc:docMk/>
          <pc:sldMk cId="435499709" sldId="367"/>
        </pc:sldMkLst>
        <pc:spChg chg="mod">
          <ac:chgData name="Kristyna Hughes" userId="86aeac9f-971e-413b-9f78-ace434bd0a60" providerId="ADAL" clId="{BFE2C319-F680-48A5-A563-C6416AD8BDE7}" dt="2023-07-12T18:29:49.238" v="5749" actId="20577"/>
          <ac:spMkLst>
            <pc:docMk/>
            <pc:sldMk cId="435499709" sldId="367"/>
            <ac:spMk id="2" creationId="{8E864D89-A294-04E2-9D5C-DF65E2F01C78}"/>
          </ac:spMkLst>
        </pc:spChg>
        <pc:spChg chg="mod">
          <ac:chgData name="Kristyna Hughes" userId="86aeac9f-971e-413b-9f78-ace434bd0a60" providerId="ADAL" clId="{BFE2C319-F680-48A5-A563-C6416AD8BDE7}" dt="2023-07-12T18:29:50.898" v="5751" actId="27636"/>
          <ac:spMkLst>
            <pc:docMk/>
            <pc:sldMk cId="435499709" sldId="367"/>
            <ac:spMk id="3" creationId="{3B4E947D-1ED2-306D-9411-5BC2F504192B}"/>
          </ac:spMkLst>
        </pc:spChg>
      </pc:sldChg>
      <pc:sldChg chg="add ord">
        <pc:chgData name="Kristyna Hughes" userId="86aeac9f-971e-413b-9f78-ace434bd0a60" providerId="ADAL" clId="{BFE2C319-F680-48A5-A563-C6416AD8BDE7}" dt="2023-07-19T14:00:45.257" v="5755"/>
        <pc:sldMkLst>
          <pc:docMk/>
          <pc:sldMk cId="1207955564" sldId="368"/>
        </pc:sldMkLst>
      </pc:sldChg>
      <pc:sldChg chg="modSp add">
        <pc:chgData name="Kristyna Hughes" userId="86aeac9f-971e-413b-9f78-ace434bd0a60" providerId="ADAL" clId="{BFE2C319-F680-48A5-A563-C6416AD8BDE7}" dt="2023-07-19T14:07:14.162" v="5764" actId="20577"/>
        <pc:sldMkLst>
          <pc:docMk/>
          <pc:sldMk cId="2784141400" sldId="369"/>
        </pc:sldMkLst>
        <pc:spChg chg="mod">
          <ac:chgData name="Kristyna Hughes" userId="86aeac9f-971e-413b-9f78-ace434bd0a60" providerId="ADAL" clId="{BFE2C319-F680-48A5-A563-C6416AD8BDE7}" dt="2023-07-19T14:07:14.162" v="5764" actId="20577"/>
          <ac:spMkLst>
            <pc:docMk/>
            <pc:sldMk cId="2784141400" sldId="369"/>
            <ac:spMk id="2" creationId="{A4322E92-41AE-89A9-2018-F418DEE61614}"/>
          </ac:spMkLst>
        </pc:spChg>
      </pc:sldChg>
      <pc:sldChg chg="addSp delSp modSp add mod setBg delDesignElem">
        <pc:chgData name="Kristyna Hughes" userId="86aeac9f-971e-413b-9f78-ace434bd0a60" providerId="ADAL" clId="{BFE2C319-F680-48A5-A563-C6416AD8BDE7}" dt="2023-07-19T14:11:35.375" v="6336" actId="20577"/>
        <pc:sldMkLst>
          <pc:docMk/>
          <pc:sldMk cId="1651177914" sldId="370"/>
        </pc:sldMkLst>
        <pc:spChg chg="mod">
          <ac:chgData name="Kristyna Hughes" userId="86aeac9f-971e-413b-9f78-ace434bd0a60" providerId="ADAL" clId="{BFE2C319-F680-48A5-A563-C6416AD8BDE7}" dt="2023-07-19T14:08:14.772" v="5873" actId="20577"/>
          <ac:spMkLst>
            <pc:docMk/>
            <pc:sldMk cId="1651177914" sldId="370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1:35.375" v="6336" actId="20577"/>
          <ac:spMkLst>
            <pc:docMk/>
            <pc:sldMk cId="1651177914" sldId="370"/>
            <ac:spMk id="5" creationId="{1C048FCF-BF21-3528-63A1-9210187AB4F5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07:45.368" v="5766"/>
          <ac:spMkLst>
            <pc:docMk/>
            <pc:sldMk cId="1651177914" sldId="370"/>
            <ac:spMk id="1033" creationId="{670CEDEF-4F34-412E-84EE-329C1E936AF5}"/>
          </ac:spMkLst>
        </pc:spChg>
        <pc:picChg chg="add mod">
          <ac:chgData name="Kristyna Hughes" userId="86aeac9f-971e-413b-9f78-ace434bd0a60" providerId="ADAL" clId="{BFE2C319-F680-48A5-A563-C6416AD8BDE7}" dt="2023-07-19T14:09:01.043" v="5884" actId="1076"/>
          <ac:picMkLst>
            <pc:docMk/>
            <pc:sldMk cId="1651177914" sldId="370"/>
            <ac:picMk id="3" creationId="{645E3B91-23A8-714C-7CEF-F164113CFB2B}"/>
          </ac:picMkLst>
        </pc:picChg>
        <pc:picChg chg="del">
          <ac:chgData name="Kristyna Hughes" userId="86aeac9f-971e-413b-9f78-ace434bd0a60" providerId="ADAL" clId="{BFE2C319-F680-48A5-A563-C6416AD8BDE7}" dt="2023-07-19T14:08:39.151" v="5874" actId="478"/>
          <ac:picMkLst>
            <pc:docMk/>
            <pc:sldMk cId="1651177914" sldId="370"/>
            <ac:picMk id="2050" creationId="{8FB4FACE-AE99-ECA5-639E-AB0BCD1BE49B}"/>
          </ac:picMkLst>
        </pc:picChg>
      </pc:sldChg>
      <pc:sldChg chg="addSp delSp modSp add mod">
        <pc:chgData name="Kristyna Hughes" userId="86aeac9f-971e-413b-9f78-ace434bd0a60" providerId="ADAL" clId="{BFE2C319-F680-48A5-A563-C6416AD8BDE7}" dt="2023-07-19T14:14:19.661" v="6576" actId="20577"/>
        <pc:sldMkLst>
          <pc:docMk/>
          <pc:sldMk cId="3329649687" sldId="371"/>
        </pc:sldMkLst>
        <pc:spChg chg="mod">
          <ac:chgData name="Kristyna Hughes" userId="86aeac9f-971e-413b-9f78-ace434bd0a60" providerId="ADAL" clId="{BFE2C319-F680-48A5-A563-C6416AD8BDE7}" dt="2023-07-19T14:12:50.506" v="6367" actId="20577"/>
          <ac:spMkLst>
            <pc:docMk/>
            <pc:sldMk cId="3329649687" sldId="371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14:19.661" v="6576" actId="20577"/>
          <ac:spMkLst>
            <pc:docMk/>
            <pc:sldMk cId="3329649687" sldId="371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13:17.982" v="6368" actId="478"/>
          <ac:picMkLst>
            <pc:docMk/>
            <pc:sldMk cId="3329649687" sldId="371"/>
            <ac:picMk id="3" creationId="{645E3B91-23A8-714C-7CEF-F164113CFB2B}"/>
          </ac:picMkLst>
        </pc:picChg>
        <pc:picChg chg="add mod">
          <ac:chgData name="Kristyna Hughes" userId="86aeac9f-971e-413b-9f78-ace434bd0a60" providerId="ADAL" clId="{BFE2C319-F680-48A5-A563-C6416AD8BDE7}" dt="2023-07-19T14:13:25.482" v="6372" actId="1076"/>
          <ac:picMkLst>
            <pc:docMk/>
            <pc:sldMk cId="3329649687" sldId="371"/>
            <ac:picMk id="1026" creationId="{4C00A2EA-B19B-9263-8496-6A37EC4393EF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08:40.893" v="5877"/>
        <pc:sldMkLst>
          <pc:docMk/>
          <pc:sldMk cId="3850079998" sldId="371"/>
        </pc:sldMkLst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0.893" v="5877"/>
          <ac:spMkLst>
            <pc:docMk/>
            <pc:sldMk cId="3850079998" sldId="371"/>
            <ac:spMk id="1033" creationId="{670CEDEF-4F34-412E-84EE-329C1E936AF5}"/>
          </ac:spMkLst>
        </pc:spChg>
      </pc:sldChg>
      <pc:sldChg chg="addSp delSp add del setBg delDesignElem">
        <pc:chgData name="Kristyna Hughes" userId="86aeac9f-971e-413b-9f78-ace434bd0a60" providerId="ADAL" clId="{BFE2C319-F680-48A5-A563-C6416AD8BDE7}" dt="2023-07-19T14:08:43.360" v="5880"/>
        <pc:sldMkLst>
          <pc:docMk/>
          <pc:sldMk cId="4286640670" sldId="371"/>
        </pc:sldMkLst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08:43.360" v="5880"/>
          <ac:spMkLst>
            <pc:docMk/>
            <pc:sldMk cId="4286640670" sldId="371"/>
            <ac:spMk id="1033" creationId="{670CEDEF-4F34-412E-84EE-329C1E936AF5}"/>
          </ac:spMkLst>
        </pc:spChg>
      </pc:sldChg>
      <pc:sldChg chg="addSp delSp modSp add mod">
        <pc:chgData name="Kristyna Hughes" userId="86aeac9f-971e-413b-9f78-ace434bd0a60" providerId="ADAL" clId="{BFE2C319-F680-48A5-A563-C6416AD8BDE7}" dt="2023-07-19T14:23:09.509" v="6677" actId="1076"/>
        <pc:sldMkLst>
          <pc:docMk/>
          <pc:sldMk cId="636627314" sldId="372"/>
        </pc:sldMkLst>
        <pc:spChg chg="mod">
          <ac:chgData name="Kristyna Hughes" userId="86aeac9f-971e-413b-9f78-ace434bd0a60" providerId="ADAL" clId="{BFE2C319-F680-48A5-A563-C6416AD8BDE7}" dt="2023-07-19T14:15:05.331" v="6597" actId="20577"/>
          <ac:spMkLst>
            <pc:docMk/>
            <pc:sldMk cId="636627314" sldId="372"/>
            <ac:spMk id="2" creationId="{DF79C578-1F08-216A-5403-706BD3D85303}"/>
          </ac:spMkLst>
        </pc:spChg>
        <pc:spChg chg="del mod">
          <ac:chgData name="Kristyna Hughes" userId="86aeac9f-971e-413b-9f78-ace434bd0a60" providerId="ADAL" clId="{BFE2C319-F680-48A5-A563-C6416AD8BDE7}" dt="2023-07-19T14:22:49.298" v="6674" actId="478"/>
          <ac:spMkLst>
            <pc:docMk/>
            <pc:sldMk cId="636627314" sldId="372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4:22:51.373" v="6675" actId="478"/>
          <ac:spMkLst>
            <pc:docMk/>
            <pc:sldMk cId="636627314" sldId="372"/>
            <ac:spMk id="6" creationId="{FFAF0EED-F960-6C1D-4999-F8D758A0AFBB}"/>
          </ac:spMkLst>
        </pc:spChg>
        <pc:picChg chg="add mod">
          <ac:chgData name="Kristyna Hughes" userId="86aeac9f-971e-413b-9f78-ace434bd0a60" providerId="ADAL" clId="{BFE2C319-F680-48A5-A563-C6416AD8BDE7}" dt="2023-07-19T14:23:09.509" v="6677" actId="1076"/>
          <ac:picMkLst>
            <pc:docMk/>
            <pc:sldMk cId="636627314" sldId="372"/>
            <ac:picMk id="8" creationId="{C1900740-08AF-32FB-F4B6-A7E96C25C8F8}"/>
          </ac:picMkLst>
        </pc:picChg>
        <pc:picChg chg="del">
          <ac:chgData name="Kristyna Hughes" userId="86aeac9f-971e-413b-9f78-ace434bd0a60" providerId="ADAL" clId="{BFE2C319-F680-48A5-A563-C6416AD8BDE7}" dt="2023-07-19T14:15:45.605" v="6598" actId="478"/>
          <ac:picMkLst>
            <pc:docMk/>
            <pc:sldMk cId="636627314" sldId="372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15:48.110" v="6600" actId="1076"/>
          <ac:picMkLst>
            <pc:docMk/>
            <pc:sldMk cId="636627314" sldId="372"/>
            <ac:picMk id="2050" creationId="{3F4AD7C7-CA2F-2D45-64D3-2A87C9901AA2}"/>
          </ac:picMkLst>
        </pc:picChg>
      </pc:sldChg>
      <pc:sldChg chg="addSp delSp modSp add mod ord">
        <pc:chgData name="Kristyna Hughes" userId="86aeac9f-971e-413b-9f78-ace434bd0a60" providerId="ADAL" clId="{BFE2C319-F680-48A5-A563-C6416AD8BDE7}" dt="2023-07-19T14:27:27.025" v="7170" actId="1076"/>
        <pc:sldMkLst>
          <pc:docMk/>
          <pc:sldMk cId="2798201643" sldId="373"/>
        </pc:sldMkLst>
        <pc:spChg chg="mod">
          <ac:chgData name="Kristyna Hughes" userId="86aeac9f-971e-413b-9f78-ace434bd0a60" providerId="ADAL" clId="{BFE2C319-F680-48A5-A563-C6416AD8BDE7}" dt="2023-07-19T14:23:36.640" v="6711" actId="20577"/>
          <ac:spMkLst>
            <pc:docMk/>
            <pc:sldMk cId="2798201643" sldId="373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4:27:27.025" v="7170" actId="1076"/>
          <ac:spMkLst>
            <pc:docMk/>
            <pc:sldMk cId="2798201643" sldId="373"/>
            <ac:spMk id="5" creationId="{1C048FCF-BF21-3528-63A1-9210187AB4F5}"/>
          </ac:spMkLst>
        </pc:spChg>
        <pc:picChg chg="add del">
          <ac:chgData name="Kristyna Hughes" userId="86aeac9f-971e-413b-9f78-ace434bd0a60" providerId="ADAL" clId="{BFE2C319-F680-48A5-A563-C6416AD8BDE7}" dt="2023-07-19T14:24:58.326" v="6714" actId="478"/>
          <ac:picMkLst>
            <pc:docMk/>
            <pc:sldMk cId="2798201643" sldId="373"/>
            <ac:picMk id="6" creationId="{BE3BF893-F5A3-E097-3E98-9D8F3A4B1112}"/>
          </ac:picMkLst>
        </pc:picChg>
        <pc:picChg chg="del">
          <ac:chgData name="Kristyna Hughes" userId="86aeac9f-971e-413b-9f78-ace434bd0a60" providerId="ADAL" clId="{BFE2C319-F680-48A5-A563-C6416AD8BDE7}" dt="2023-07-19T14:24:56.454" v="6712" actId="478"/>
          <ac:picMkLst>
            <pc:docMk/>
            <pc:sldMk cId="2798201643" sldId="373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4:25:20.507" v="6717" actId="14100"/>
          <ac:picMkLst>
            <pc:docMk/>
            <pc:sldMk cId="2798201643" sldId="373"/>
            <ac:picMk id="3074" creationId="{8619349E-15DA-6B2C-41D8-53446FDE034A}"/>
          </ac:picMkLst>
        </pc:picChg>
      </pc:sldChg>
      <pc:sldChg chg="add ord">
        <pc:chgData name="Kristyna Hughes" userId="86aeac9f-971e-413b-9f78-ace434bd0a60" providerId="ADAL" clId="{BFE2C319-F680-48A5-A563-C6416AD8BDE7}" dt="2023-07-19T14:27:37.051" v="7173"/>
        <pc:sldMkLst>
          <pc:docMk/>
          <pc:sldMk cId="784215251" sldId="374"/>
        </pc:sldMkLst>
      </pc:sldChg>
      <pc:sldChg chg="addSp delSp modSp add mod ord">
        <pc:chgData name="Kristyna Hughes" userId="86aeac9f-971e-413b-9f78-ace434bd0a60" providerId="ADAL" clId="{BFE2C319-F680-48A5-A563-C6416AD8BDE7}" dt="2023-07-19T15:31:43.449" v="9519" actId="20577"/>
        <pc:sldMkLst>
          <pc:docMk/>
          <pc:sldMk cId="829914737" sldId="375"/>
        </pc:sldMkLst>
        <pc:spChg chg="mod">
          <ac:chgData name="Kristyna Hughes" userId="86aeac9f-971e-413b-9f78-ace434bd0a60" providerId="ADAL" clId="{BFE2C319-F680-48A5-A563-C6416AD8BDE7}" dt="2023-07-19T15:31:14.744" v="9499" actId="5793"/>
          <ac:spMkLst>
            <pc:docMk/>
            <pc:sldMk cId="829914737" sldId="375"/>
            <ac:spMk id="2" creationId="{DF79C578-1F08-216A-5403-706BD3D85303}"/>
          </ac:spMkLst>
        </pc:spChg>
        <pc:spChg chg="mod">
          <ac:chgData name="Kristyna Hughes" userId="86aeac9f-971e-413b-9f78-ace434bd0a60" providerId="ADAL" clId="{BFE2C319-F680-48A5-A563-C6416AD8BDE7}" dt="2023-07-19T15:31:43.449" v="9519" actId="20577"/>
          <ac:spMkLst>
            <pc:docMk/>
            <pc:sldMk cId="829914737" sldId="375"/>
            <ac:spMk id="5" creationId="{1C048FCF-BF21-3528-63A1-9210187AB4F5}"/>
          </ac:spMkLst>
        </pc:spChg>
        <pc:picChg chg="del">
          <ac:chgData name="Kristyna Hughes" userId="86aeac9f-971e-413b-9f78-ace434bd0a60" providerId="ADAL" clId="{BFE2C319-F680-48A5-A563-C6416AD8BDE7}" dt="2023-07-19T14:46:26.439" v="7501" actId="478"/>
          <ac:picMkLst>
            <pc:docMk/>
            <pc:sldMk cId="829914737" sldId="375"/>
            <ac:picMk id="1026" creationId="{4C00A2EA-B19B-9263-8496-6A37EC4393EF}"/>
          </ac:picMkLst>
        </pc:picChg>
        <pc:picChg chg="add mod">
          <ac:chgData name="Kristyna Hughes" userId="86aeac9f-971e-413b-9f78-ace434bd0a60" providerId="ADAL" clId="{BFE2C319-F680-48A5-A563-C6416AD8BDE7}" dt="2023-07-19T15:29:41.672" v="9274" actId="1076"/>
          <ac:picMkLst>
            <pc:docMk/>
            <pc:sldMk cId="829914737" sldId="375"/>
            <ac:picMk id="6146" creationId="{0663623C-5CBF-081D-7087-BE3DE52B2B55}"/>
          </ac:picMkLst>
        </pc:picChg>
      </pc:sldChg>
      <pc:sldChg chg="addSp delSp add del setBg delDesignElem">
        <pc:chgData name="Kristyna Hughes" userId="86aeac9f-971e-413b-9f78-ace434bd0a60" providerId="ADAL" clId="{BFE2C319-F680-48A5-A563-C6416AD8BDE7}" dt="2023-07-19T14:46:40.636" v="7504"/>
        <pc:sldMkLst>
          <pc:docMk/>
          <pc:sldMk cId="138029621" sldId="376"/>
        </pc:sldMkLst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1" creationId="{BCED4D40-4B67-4331-AC48-79B82B4A47D8}"/>
          </ac:spMkLst>
        </pc:spChg>
        <pc:spChg chg="add del">
          <ac:chgData name="Kristyna Hughes" userId="86aeac9f-971e-413b-9f78-ace434bd0a60" providerId="ADAL" clId="{BFE2C319-F680-48A5-A563-C6416AD8BDE7}" dt="2023-07-19T14:46:40.636" v="7504"/>
          <ac:spMkLst>
            <pc:docMk/>
            <pc:sldMk cId="138029621" sldId="376"/>
            <ac:spMk id="1033" creationId="{670CEDEF-4F34-412E-84EE-329C1E936AF5}"/>
          </ac:spMkLst>
        </pc:spChg>
      </pc:sldChg>
      <pc:sldChg chg="modSp add del mod">
        <pc:chgData name="Kristyna Hughes" userId="86aeac9f-971e-413b-9f78-ace434bd0a60" providerId="ADAL" clId="{BFE2C319-F680-48A5-A563-C6416AD8BDE7}" dt="2023-07-19T15:00:02.431" v="7754" actId="47"/>
        <pc:sldMkLst>
          <pc:docMk/>
          <pc:sldMk cId="1015040661" sldId="376"/>
        </pc:sldMkLst>
        <pc:spChg chg="mod">
          <ac:chgData name="Kristyna Hughes" userId="86aeac9f-971e-413b-9f78-ace434bd0a60" providerId="ADAL" clId="{BFE2C319-F680-48A5-A563-C6416AD8BDE7}" dt="2023-07-19T14:58:32.791" v="7753" actId="20577"/>
          <ac:spMkLst>
            <pc:docMk/>
            <pc:sldMk cId="1015040661" sldId="376"/>
            <ac:spMk id="2" creationId="{DF79C578-1F08-216A-5403-706BD3D85303}"/>
          </ac:spMkLst>
        </pc:spChg>
      </pc:sldChg>
      <pc:sldChg chg="modSp add del mod ord">
        <pc:chgData name="Kristyna Hughes" userId="86aeac9f-971e-413b-9f78-ace434bd0a60" providerId="ADAL" clId="{BFE2C319-F680-48A5-A563-C6416AD8BDE7}" dt="2023-07-19T14:58:22.536" v="7735" actId="47"/>
        <pc:sldMkLst>
          <pc:docMk/>
          <pc:sldMk cId="2261472949" sldId="376"/>
        </pc:sldMkLst>
        <pc:spChg chg="mod">
          <ac:chgData name="Kristyna Hughes" userId="86aeac9f-971e-413b-9f78-ace434bd0a60" providerId="ADAL" clId="{BFE2C319-F680-48A5-A563-C6416AD8BDE7}" dt="2023-07-19T14:57:20.423" v="7721" actId="14100"/>
          <ac:spMkLst>
            <pc:docMk/>
            <pc:sldMk cId="2261472949" sldId="376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57:47.350" v="7734" actId="20577"/>
          <ac:spMkLst>
            <pc:docMk/>
            <pc:sldMk cId="2261472949" sldId="376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55:49.021" v="7664" actId="20577"/>
          <ac:spMkLst>
            <pc:docMk/>
            <pc:sldMk cId="2261472949" sldId="376"/>
            <ac:spMk id="34" creationId="{50415699-4801-6483-9290-845C43B5D5A5}"/>
          </ac:spMkLst>
        </pc:spChg>
      </pc:sldChg>
      <pc:sldChg chg="addSp modSp add del mod ord">
        <pc:chgData name="Kristyna Hughes" userId="86aeac9f-971e-413b-9f78-ace434bd0a60" providerId="ADAL" clId="{BFE2C319-F680-48A5-A563-C6416AD8BDE7}" dt="2023-07-19T15:26:35.656" v="8993" actId="2696"/>
        <pc:sldMkLst>
          <pc:docMk/>
          <pc:sldMk cId="2537051637" sldId="376"/>
        </pc:sldMkLst>
        <pc:spChg chg="mod">
          <ac:chgData name="Kristyna Hughes" userId="86aeac9f-971e-413b-9f78-ace434bd0a60" providerId="ADAL" clId="{BFE2C319-F680-48A5-A563-C6416AD8BDE7}" dt="2023-07-19T15:04:17.862" v="8083" actId="20577"/>
          <ac:spMkLst>
            <pc:docMk/>
            <pc:sldMk cId="2537051637" sldId="376"/>
            <ac:spMk id="2" creationId="{DF79C578-1F08-216A-5403-706BD3D85303}"/>
          </ac:spMkLst>
        </pc:spChg>
        <pc:spChg chg="add mod">
          <ac:chgData name="Kristyna Hughes" userId="86aeac9f-971e-413b-9f78-ace434bd0a60" providerId="ADAL" clId="{BFE2C319-F680-48A5-A563-C6416AD8BDE7}" dt="2023-07-19T15:13:22.050" v="8476" actId="1076"/>
          <ac:spMkLst>
            <pc:docMk/>
            <pc:sldMk cId="2537051637" sldId="376"/>
            <ac:spMk id="6" creationId="{F8DEB74C-D397-5A40-105E-30948A1006CA}"/>
          </ac:spMkLst>
        </pc:spChg>
        <pc:spChg chg="add mod">
          <ac:chgData name="Kristyna Hughes" userId="86aeac9f-971e-413b-9f78-ace434bd0a60" providerId="ADAL" clId="{BFE2C319-F680-48A5-A563-C6416AD8BDE7}" dt="2023-07-19T15:15:00.818" v="8528" actId="14100"/>
          <ac:spMkLst>
            <pc:docMk/>
            <pc:sldMk cId="2537051637" sldId="376"/>
            <ac:spMk id="7" creationId="{8201982B-E318-ECB7-DB1C-293AD1D02AC7}"/>
          </ac:spMkLst>
        </pc:spChg>
        <pc:spChg chg="add mod">
          <ac:chgData name="Kristyna Hughes" userId="86aeac9f-971e-413b-9f78-ace434bd0a60" providerId="ADAL" clId="{BFE2C319-F680-48A5-A563-C6416AD8BDE7}" dt="2023-07-19T15:16:30.436" v="8562" actId="14100"/>
          <ac:spMkLst>
            <pc:docMk/>
            <pc:sldMk cId="2537051637" sldId="376"/>
            <ac:spMk id="8" creationId="{577E13F2-914C-2894-061C-8D748CD5DA32}"/>
          </ac:spMkLst>
        </pc:spChg>
        <pc:graphicFrameChg chg="mod modGraphic">
          <ac:chgData name="Kristyna Hughes" userId="86aeac9f-971e-413b-9f78-ace434bd0a60" providerId="ADAL" clId="{BFE2C319-F680-48A5-A563-C6416AD8BDE7}" dt="2023-07-19T15:26:15.168" v="8992" actId="20577"/>
          <ac:graphicFrameMkLst>
            <pc:docMk/>
            <pc:sldMk cId="2537051637" sldId="376"/>
            <ac:graphicFrameMk id="3" creationId="{01D40986-EB6C-271E-1126-AE956ED575E9}"/>
          </ac:graphicFrameMkLst>
        </pc:graphicFrameChg>
        <pc:picChg chg="add mod">
          <ac:chgData name="Kristyna Hughes" userId="86aeac9f-971e-413b-9f78-ace434bd0a60" providerId="ADAL" clId="{BFE2C319-F680-48A5-A563-C6416AD8BDE7}" dt="2023-07-19T15:16:23.545" v="8561" actId="1076"/>
          <ac:picMkLst>
            <pc:docMk/>
            <pc:sldMk cId="2537051637" sldId="376"/>
            <ac:picMk id="5" creationId="{27D61E4B-FE68-60A5-04AA-1ABE6645EF85}"/>
          </ac:picMkLst>
        </pc:picChg>
      </pc:sldChg>
      <pc:sldChg chg="new del">
        <pc:chgData name="Kristyna Hughes" userId="86aeac9f-971e-413b-9f78-ace434bd0a60" providerId="ADAL" clId="{BFE2C319-F680-48A5-A563-C6416AD8BDE7}" dt="2023-07-19T14:50:57.148" v="7629" actId="47"/>
        <pc:sldMkLst>
          <pc:docMk/>
          <pc:sldMk cId="2724835727" sldId="376"/>
        </pc:sldMkLst>
      </pc:sldChg>
      <pc:sldChg chg="delSp modSp add del mod setBg delDesignElem">
        <pc:chgData name="Kristyna Hughes" userId="86aeac9f-971e-413b-9f78-ace434bd0a60" providerId="ADAL" clId="{BFE2C319-F680-48A5-A563-C6416AD8BDE7}" dt="2023-07-19T14:50:54.123" v="7628" actId="47"/>
        <pc:sldMkLst>
          <pc:docMk/>
          <pc:sldMk cId="309998434" sldId="377"/>
        </pc:sldMkLst>
        <pc:spChg chg="mod">
          <ac:chgData name="Kristyna Hughes" userId="86aeac9f-971e-413b-9f78-ace434bd0a60" providerId="ADAL" clId="{BFE2C319-F680-48A5-A563-C6416AD8BDE7}" dt="2023-07-19T14:47:40.087" v="7541" actId="1076"/>
          <ac:spMkLst>
            <pc:docMk/>
            <pc:sldMk cId="309998434" sldId="377"/>
            <ac:spMk id="22" creationId="{8D165B09-ED01-7D9B-FDDF-26B4C370C4BE}"/>
          </ac:spMkLst>
        </pc:spChg>
        <pc:spChg chg="mod">
          <ac:chgData name="Kristyna Hughes" userId="86aeac9f-971e-413b-9f78-ace434bd0a60" providerId="ADAL" clId="{BFE2C319-F680-48A5-A563-C6416AD8BDE7}" dt="2023-07-19T14:47:16.708" v="7528" actId="1076"/>
          <ac:spMkLst>
            <pc:docMk/>
            <pc:sldMk cId="309998434" sldId="377"/>
            <ac:spMk id="23" creationId="{F80F8A20-1038-4B77-A670-83F04B49972A}"/>
          </ac:spMkLst>
        </pc:spChg>
        <pc:spChg chg="mod">
          <ac:chgData name="Kristyna Hughes" userId="86aeac9f-971e-413b-9f78-ace434bd0a60" providerId="ADAL" clId="{BFE2C319-F680-48A5-A563-C6416AD8BDE7}" dt="2023-07-19T14:47:31.483" v="7539" actId="1076"/>
          <ac:spMkLst>
            <pc:docMk/>
            <pc:sldMk cId="309998434" sldId="377"/>
            <ac:spMk id="24" creationId="{102DAE6E-0AD0-6915-8E1B-13490A035B04}"/>
          </ac:spMkLst>
        </pc:spChg>
        <pc:spChg chg="mod">
          <ac:chgData name="Kristyna Hughes" userId="86aeac9f-971e-413b-9f78-ace434bd0a60" providerId="ADAL" clId="{BFE2C319-F680-48A5-A563-C6416AD8BDE7}" dt="2023-07-19T14:47:46.406" v="7544" actId="1076"/>
          <ac:spMkLst>
            <pc:docMk/>
            <pc:sldMk cId="309998434" sldId="377"/>
            <ac:spMk id="25" creationId="{2E51DECE-4C76-3010-2538-06276942D715}"/>
          </ac:spMkLst>
        </pc:spChg>
        <pc:spChg chg="mod">
          <ac:chgData name="Kristyna Hughes" userId="86aeac9f-971e-413b-9f78-ace434bd0a60" providerId="ADAL" clId="{BFE2C319-F680-48A5-A563-C6416AD8BDE7}" dt="2023-07-19T14:48:08.867" v="7571" actId="1076"/>
          <ac:spMkLst>
            <pc:docMk/>
            <pc:sldMk cId="309998434" sldId="377"/>
            <ac:spMk id="26" creationId="{DCEB28CE-8023-81E8-5C5E-BBB0D6E35777}"/>
          </ac:spMkLst>
        </pc:spChg>
        <pc:spChg chg="mod">
          <ac:chgData name="Kristyna Hughes" userId="86aeac9f-971e-413b-9f78-ace434bd0a60" providerId="ADAL" clId="{BFE2C319-F680-48A5-A563-C6416AD8BDE7}" dt="2023-07-19T14:47:50.859" v="7546" actId="1076"/>
          <ac:spMkLst>
            <pc:docMk/>
            <pc:sldMk cId="309998434" sldId="377"/>
            <ac:spMk id="27" creationId="{0EECCB82-ADE4-5B26-993D-1A7846AEE0EE}"/>
          </ac:spMkLst>
        </pc:spChg>
        <pc:spChg chg="mod">
          <ac:chgData name="Kristyna Hughes" userId="86aeac9f-971e-413b-9f78-ace434bd0a60" providerId="ADAL" clId="{BFE2C319-F680-48A5-A563-C6416AD8BDE7}" dt="2023-07-19T14:47:41.928" v="7542" actId="1076"/>
          <ac:spMkLst>
            <pc:docMk/>
            <pc:sldMk cId="309998434" sldId="377"/>
            <ac:spMk id="28" creationId="{750C4E9A-5D98-6A67-11CD-7557E744774E}"/>
          </ac:spMkLst>
        </pc:spChg>
        <pc:spChg chg="mod">
          <ac:chgData name="Kristyna Hughes" userId="86aeac9f-971e-413b-9f78-ace434bd0a60" providerId="ADAL" clId="{BFE2C319-F680-48A5-A563-C6416AD8BDE7}" dt="2023-07-19T14:47:49.074" v="7545" actId="1076"/>
          <ac:spMkLst>
            <pc:docMk/>
            <pc:sldMk cId="309998434" sldId="377"/>
            <ac:spMk id="30" creationId="{0D517CD6-0B57-5E8F-20F0-CF0E42B55751}"/>
          </ac:spMkLst>
        </pc:spChg>
        <pc:spChg chg="mod">
          <ac:chgData name="Kristyna Hughes" userId="86aeac9f-971e-413b-9f78-ace434bd0a60" providerId="ADAL" clId="{BFE2C319-F680-48A5-A563-C6416AD8BDE7}" dt="2023-07-19T14:46:55.569" v="7524" actId="20577"/>
          <ac:spMkLst>
            <pc:docMk/>
            <pc:sldMk cId="309998434" sldId="377"/>
            <ac:spMk id="34" creationId="{50415699-4801-6483-9290-845C43B5D5A5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1" creationId="{BCED4D40-4B67-4331-AC48-79B82B4A47D8}"/>
          </ac:spMkLst>
        </pc:spChg>
        <pc:spChg chg="del">
          <ac:chgData name="Kristyna Hughes" userId="86aeac9f-971e-413b-9f78-ace434bd0a60" providerId="ADAL" clId="{BFE2C319-F680-48A5-A563-C6416AD8BDE7}" dt="2023-07-19T14:46:44.848" v="7507"/>
          <ac:spMkLst>
            <pc:docMk/>
            <pc:sldMk cId="309998434" sldId="377"/>
            <ac:spMk id="1033" creationId="{670CEDEF-4F34-412E-84EE-329C1E936AF5}"/>
          </ac:spMkLst>
        </pc:spChg>
        <pc:picChg chg="mod">
          <ac:chgData name="Kristyna Hughes" userId="86aeac9f-971e-413b-9f78-ace434bd0a60" providerId="ADAL" clId="{BFE2C319-F680-48A5-A563-C6416AD8BDE7}" dt="2023-07-19T14:50:17.636" v="7627" actId="14100"/>
          <ac:picMkLst>
            <pc:docMk/>
            <pc:sldMk cId="309998434" sldId="377"/>
            <ac:picMk id="3076" creationId="{EF390BD8-49B1-101F-5578-5BDAD64B461C}"/>
          </ac:picMkLst>
        </pc:picChg>
      </pc:sldChg>
      <pc:sldChg chg="addSp modSp add del">
        <pc:chgData name="Kristyna Hughes" userId="86aeac9f-971e-413b-9f78-ace434bd0a60" providerId="ADAL" clId="{BFE2C319-F680-48A5-A563-C6416AD8BDE7}" dt="2023-07-19T15:10:27.485" v="8359" actId="47"/>
        <pc:sldMkLst>
          <pc:docMk/>
          <pc:sldMk cId="1004027155" sldId="377"/>
        </pc:sldMkLst>
        <pc:picChg chg="add mod">
          <ac:chgData name="Kristyna Hughes" userId="86aeac9f-971e-413b-9f78-ace434bd0a60" providerId="ADAL" clId="{BFE2C319-F680-48A5-A563-C6416AD8BDE7}" dt="2023-07-19T15:10:10.047" v="8355" actId="1076"/>
          <ac:picMkLst>
            <pc:docMk/>
            <pc:sldMk cId="1004027155" sldId="377"/>
            <ac:picMk id="5122" creationId="{0E808EDB-70D7-3753-EC37-A16DB14E1FA8}"/>
          </ac:picMkLst>
        </pc:picChg>
      </pc:sldChg>
      <pc:sldChg chg="addSp delSp modSp add del mod">
        <pc:chgData name="Kristyna Hughes" userId="86aeac9f-971e-413b-9f78-ace434bd0a60" providerId="ADAL" clId="{BFE2C319-F680-48A5-A563-C6416AD8BDE7}" dt="2023-07-19T15:09:04.261" v="8350" actId="2696"/>
        <pc:sldMkLst>
          <pc:docMk/>
          <pc:sldMk cId="1669004350" sldId="377"/>
        </pc:sldMkLst>
        <pc:spChg chg="del">
          <ac:chgData name="Kristyna Hughes" userId="86aeac9f-971e-413b-9f78-ace434bd0a60" providerId="ADAL" clId="{BFE2C319-F680-48A5-A563-C6416AD8BDE7}" dt="2023-07-19T15:08:28.957" v="8340" actId="478"/>
          <ac:spMkLst>
            <pc:docMk/>
            <pc:sldMk cId="1669004350" sldId="377"/>
            <ac:spMk id="5" creationId="{1C048FCF-BF21-3528-63A1-9210187AB4F5}"/>
          </ac:spMkLst>
        </pc:spChg>
        <pc:spChg chg="add del mod">
          <ac:chgData name="Kristyna Hughes" userId="86aeac9f-971e-413b-9f78-ace434bd0a60" providerId="ADAL" clId="{BFE2C319-F680-48A5-A563-C6416AD8BDE7}" dt="2023-07-19T15:08:31.428" v="8341" actId="478"/>
          <ac:spMkLst>
            <pc:docMk/>
            <pc:sldMk cId="1669004350" sldId="377"/>
            <ac:spMk id="6" creationId="{11950B2A-645A-ECF6-BDAE-25E18BEF85D8}"/>
          </ac:spMkLst>
        </pc:spChg>
        <pc:picChg chg="add del mod">
          <ac:chgData name="Kristyna Hughes" userId="86aeac9f-971e-413b-9f78-ace434bd0a60" providerId="ADAL" clId="{BFE2C319-F680-48A5-A563-C6416AD8BDE7}" dt="2023-07-19T15:08:59.730" v="8348" actId="478"/>
          <ac:picMkLst>
            <pc:docMk/>
            <pc:sldMk cId="1669004350" sldId="377"/>
            <ac:picMk id="7" creationId="{C716F205-23C5-0AE0-883A-158B9E519A6D}"/>
          </ac:picMkLst>
        </pc:picChg>
        <pc:picChg chg="add del mod">
          <ac:chgData name="Kristyna Hughes" userId="86aeac9f-971e-413b-9f78-ace434bd0a60" providerId="ADAL" clId="{BFE2C319-F680-48A5-A563-C6416AD8BDE7}" dt="2023-07-19T15:09:01.075" v="8349" actId="478"/>
          <ac:picMkLst>
            <pc:docMk/>
            <pc:sldMk cId="1669004350" sldId="377"/>
            <ac:picMk id="4098" creationId="{17D26331-C6FF-7DE6-8631-237D4CDE1DFA}"/>
          </ac:picMkLst>
        </pc:picChg>
      </pc:sldChg>
    </pc:docChg>
  </pc:docChgLst>
  <pc:docChgLst>
    <pc:chgData name="Kristyna Hughes" userId="86aeac9f-971e-413b-9f78-ace434bd0a60" providerId="ADAL" clId="{0A97A0A0-B025-4159-835A-5FB2D49890D2}"/>
    <pc:docChg chg="custSel modSld">
      <pc:chgData name="Kristyna Hughes" userId="86aeac9f-971e-413b-9f78-ace434bd0a60" providerId="ADAL" clId="{0A97A0A0-B025-4159-835A-5FB2D49890D2}" dt="2023-09-28T18:12:52.118" v="8" actId="403"/>
      <pc:docMkLst>
        <pc:docMk/>
      </pc:docMkLst>
      <pc:sldChg chg="modSp mod">
        <pc:chgData name="Kristyna Hughes" userId="86aeac9f-971e-413b-9f78-ace434bd0a60" providerId="ADAL" clId="{0A97A0A0-B025-4159-835A-5FB2D49890D2}" dt="2023-09-28T18:12:52.118" v="8" actId="403"/>
        <pc:sldMkLst>
          <pc:docMk/>
          <pc:sldMk cId="435499709" sldId="367"/>
        </pc:sldMkLst>
        <pc:spChg chg="mod">
          <ac:chgData name="Kristyna Hughes" userId="86aeac9f-971e-413b-9f78-ace434bd0a60" providerId="ADAL" clId="{0A97A0A0-B025-4159-835A-5FB2D49890D2}" dt="2023-09-28T18:12:52.118" v="8" actId="403"/>
          <ac:spMkLst>
            <pc:docMk/>
            <pc:sldMk cId="435499709" sldId="367"/>
            <ac:spMk id="3" creationId="{3B4E947D-1ED2-306D-9411-5BC2F504192B}"/>
          </ac:spMkLst>
        </pc:spChg>
      </pc:sldChg>
    </pc:docChg>
  </pc:docChgLst>
  <pc:docChgLst>
    <pc:chgData name="Kristyna Ferris" userId="86aeac9f-971e-413b-9f78-ace434bd0a60" providerId="ADAL" clId="{BCFE562E-3E3F-4978-920E-27FA137A7BBF}"/>
    <pc:docChg chg="custSel addSld delSld modSld sldOrd">
      <pc:chgData name="Kristyna Ferris" userId="86aeac9f-971e-413b-9f78-ace434bd0a60" providerId="ADAL" clId="{BCFE562E-3E3F-4978-920E-27FA137A7BBF}" dt="2024-08-15T14:43:06.052" v="114" actId="47"/>
      <pc:docMkLst>
        <pc:docMk/>
      </pc:docMkLst>
      <pc:sldChg chg="del">
        <pc:chgData name="Kristyna Ferris" userId="86aeac9f-971e-413b-9f78-ace434bd0a60" providerId="ADAL" clId="{BCFE562E-3E3F-4978-920E-27FA137A7BBF}" dt="2024-08-15T14:24:03.749" v="2" actId="47"/>
        <pc:sldMkLst>
          <pc:docMk/>
          <pc:sldMk cId="949436070" sldId="257"/>
        </pc:sldMkLst>
      </pc:sldChg>
      <pc:sldChg chg="ord">
        <pc:chgData name="Kristyna Ferris" userId="86aeac9f-971e-413b-9f78-ace434bd0a60" providerId="ADAL" clId="{BCFE562E-3E3F-4978-920E-27FA137A7BBF}" dt="2024-08-15T14:27:36.317" v="55"/>
        <pc:sldMkLst>
          <pc:docMk/>
          <pc:sldMk cId="2660162150" sldId="260"/>
        </pc:sldMkLst>
      </pc:sldChg>
      <pc:sldChg chg="del">
        <pc:chgData name="Kristyna Ferris" userId="86aeac9f-971e-413b-9f78-ace434bd0a60" providerId="ADAL" clId="{BCFE562E-3E3F-4978-920E-27FA137A7BBF}" dt="2024-08-15T14:43:02.244" v="113" actId="47"/>
        <pc:sldMkLst>
          <pc:docMk/>
          <pc:sldMk cId="1864573609" sldId="261"/>
        </pc:sldMkLst>
      </pc:sldChg>
      <pc:sldChg chg="del">
        <pc:chgData name="Kristyna Ferris" userId="86aeac9f-971e-413b-9f78-ace434bd0a60" providerId="ADAL" clId="{BCFE562E-3E3F-4978-920E-27FA137A7BBF}" dt="2024-08-15T14:43:01.012" v="112" actId="47"/>
        <pc:sldMkLst>
          <pc:docMk/>
          <pc:sldMk cId="1345791448" sldId="263"/>
        </pc:sldMkLst>
      </pc:sldChg>
      <pc:sldChg chg="del">
        <pc:chgData name="Kristyna Ferris" userId="86aeac9f-971e-413b-9f78-ace434bd0a60" providerId="ADAL" clId="{BCFE562E-3E3F-4978-920E-27FA137A7BBF}" dt="2024-08-15T14:26:17.832" v="35" actId="47"/>
        <pc:sldMkLst>
          <pc:docMk/>
          <pc:sldMk cId="4010742921" sldId="264"/>
        </pc:sldMkLst>
      </pc:sldChg>
      <pc:sldChg chg="ord">
        <pc:chgData name="Kristyna Ferris" userId="86aeac9f-971e-413b-9f78-ace434bd0a60" providerId="ADAL" clId="{BCFE562E-3E3F-4978-920E-27FA137A7BBF}" dt="2024-08-15T14:26:54.248" v="43"/>
        <pc:sldMkLst>
          <pc:docMk/>
          <pc:sldMk cId="1668367976" sldId="266"/>
        </pc:sldMkLst>
      </pc:sldChg>
      <pc:sldChg chg="ord">
        <pc:chgData name="Kristyna Ferris" userId="86aeac9f-971e-413b-9f78-ace434bd0a60" providerId="ADAL" clId="{BCFE562E-3E3F-4978-920E-27FA137A7BBF}" dt="2024-08-15T14:27:21.543" v="51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BCFE562E-3E3F-4978-920E-27FA137A7BBF}" dt="2024-08-15T14:24:10.159" v="8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BCFE562E-3E3F-4978-920E-27FA137A7BBF}" dt="2024-08-15T14:24:10.159" v="8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ord">
        <pc:chgData name="Kristyna Ferris" userId="86aeac9f-971e-413b-9f78-ace434bd0a60" providerId="ADAL" clId="{BCFE562E-3E3F-4978-920E-27FA137A7BBF}" dt="2024-08-15T14:27:10.514" v="45"/>
        <pc:sldMkLst>
          <pc:docMk/>
          <pc:sldMk cId="4072046321" sldId="359"/>
        </pc:sldMkLst>
      </pc:sldChg>
      <pc:sldChg chg="del">
        <pc:chgData name="Kristyna Ferris" userId="86aeac9f-971e-413b-9f78-ace434bd0a60" providerId="ADAL" clId="{BCFE562E-3E3F-4978-920E-27FA137A7BBF}" dt="2024-08-15T14:25:41.601" v="23" actId="47"/>
        <pc:sldMkLst>
          <pc:docMk/>
          <pc:sldMk cId="2003444229" sldId="360"/>
        </pc:sldMkLst>
      </pc:sldChg>
      <pc:sldChg chg="ord">
        <pc:chgData name="Kristyna Ferris" userId="86aeac9f-971e-413b-9f78-ace434bd0a60" providerId="ADAL" clId="{BCFE562E-3E3F-4978-920E-27FA137A7BBF}" dt="2024-08-15T14:27:14.470" v="47"/>
        <pc:sldMkLst>
          <pc:docMk/>
          <pc:sldMk cId="3358495119" sldId="362"/>
        </pc:sldMkLst>
      </pc:sldChg>
      <pc:sldChg chg="ord">
        <pc:chgData name="Kristyna Ferris" userId="86aeac9f-971e-413b-9f78-ace434bd0a60" providerId="ADAL" clId="{BCFE562E-3E3F-4978-920E-27FA137A7BBF}" dt="2024-08-15T14:27:18.297" v="49"/>
        <pc:sldMkLst>
          <pc:docMk/>
          <pc:sldMk cId="2922272520" sldId="363"/>
        </pc:sldMkLst>
      </pc:sldChg>
      <pc:sldChg chg="del">
        <pc:chgData name="Kristyna Ferris" userId="86aeac9f-971e-413b-9f78-ace434bd0a60" providerId="ADAL" clId="{BCFE562E-3E3F-4978-920E-27FA137A7BBF}" dt="2024-08-15T14:26:49.881" v="41" actId="47"/>
        <pc:sldMkLst>
          <pc:docMk/>
          <pc:sldMk cId="3490946213" sldId="365"/>
        </pc:sldMkLst>
      </pc:sldChg>
      <pc:sldChg chg="ord">
        <pc:chgData name="Kristyna Ferris" userId="86aeac9f-971e-413b-9f78-ace434bd0a60" providerId="ADAL" clId="{BCFE562E-3E3F-4978-920E-27FA137A7BBF}" dt="2024-08-15T14:27:31.367" v="53"/>
        <pc:sldMkLst>
          <pc:docMk/>
          <pc:sldMk cId="89263204" sldId="366"/>
        </pc:sldMkLst>
      </pc:sldChg>
      <pc:sldChg chg="del">
        <pc:chgData name="Kristyna Ferris" userId="86aeac9f-971e-413b-9f78-ace434bd0a60" providerId="ADAL" clId="{BCFE562E-3E3F-4978-920E-27FA137A7BBF}" dt="2024-08-15T14:42:48.665" v="111" actId="2696"/>
        <pc:sldMkLst>
          <pc:docMk/>
          <pc:sldMk cId="435499709" sldId="367"/>
        </pc:sldMkLst>
      </pc:sldChg>
      <pc:sldChg chg="modSp mod modShow">
        <pc:chgData name="Kristyna Ferris" userId="86aeac9f-971e-413b-9f78-ace434bd0a60" providerId="ADAL" clId="{BCFE562E-3E3F-4978-920E-27FA137A7BBF}" dt="2024-08-15T14:28:00.123" v="65" actId="729"/>
        <pc:sldMkLst>
          <pc:docMk/>
          <pc:sldMk cId="2784141400" sldId="369"/>
        </pc:sldMkLst>
        <pc:spChg chg="mod">
          <ac:chgData name="Kristyna Ferris" userId="86aeac9f-971e-413b-9f78-ace434bd0a60" providerId="ADAL" clId="{BCFE562E-3E3F-4978-920E-27FA137A7BBF}" dt="2024-08-15T14:27:49.209" v="64" actId="20577"/>
          <ac:spMkLst>
            <pc:docMk/>
            <pc:sldMk cId="2784141400" sldId="369"/>
            <ac:spMk id="3" creationId="{A56814C2-A141-3245-72A9-BB4B623F7B43}"/>
          </ac:spMkLst>
        </pc:spChg>
      </pc:sldChg>
      <pc:sldChg chg="del">
        <pc:chgData name="Kristyna Ferris" userId="86aeac9f-971e-413b-9f78-ace434bd0a60" providerId="ADAL" clId="{BCFE562E-3E3F-4978-920E-27FA137A7BBF}" dt="2024-08-15T14:28:29.469" v="72" actId="47"/>
        <pc:sldMkLst>
          <pc:docMk/>
          <pc:sldMk cId="1651177914" sldId="370"/>
        </pc:sldMkLst>
      </pc:sldChg>
      <pc:sldChg chg="modSp del">
        <pc:chgData name="Kristyna Ferris" userId="86aeac9f-971e-413b-9f78-ace434bd0a60" providerId="ADAL" clId="{BCFE562E-3E3F-4978-920E-27FA137A7BBF}" dt="2024-08-15T14:28:53.813" v="80" actId="47"/>
        <pc:sldMkLst>
          <pc:docMk/>
          <pc:sldMk cId="3329649687" sldId="371"/>
        </pc:sldMkLst>
        <pc:picChg chg="mod">
          <ac:chgData name="Kristyna Ferris" userId="86aeac9f-971e-413b-9f78-ace434bd0a60" providerId="ADAL" clId="{BCFE562E-3E3F-4978-920E-27FA137A7BBF}" dt="2024-08-15T14:28:45.783" v="76" actId="1076"/>
          <ac:picMkLst>
            <pc:docMk/>
            <pc:sldMk cId="3329649687" sldId="371"/>
            <ac:picMk id="1026" creationId="{4C00A2EA-B19B-9263-8496-6A37EC4393EF}"/>
          </ac:picMkLst>
        </pc:picChg>
      </pc:sldChg>
      <pc:sldChg chg="del">
        <pc:chgData name="Kristyna Ferris" userId="86aeac9f-971e-413b-9f78-ace434bd0a60" providerId="ADAL" clId="{BCFE562E-3E3F-4978-920E-27FA137A7BBF}" dt="2024-08-15T14:41:50.984" v="94" actId="2696"/>
        <pc:sldMkLst>
          <pc:docMk/>
          <pc:sldMk cId="636627314" sldId="372"/>
        </pc:sldMkLst>
      </pc:sldChg>
      <pc:sldChg chg="del">
        <pc:chgData name="Kristyna Ferris" userId="86aeac9f-971e-413b-9f78-ace434bd0a60" providerId="ADAL" clId="{BCFE562E-3E3F-4978-920E-27FA137A7BBF}" dt="2024-08-15T14:42:19.211" v="103" actId="2696"/>
        <pc:sldMkLst>
          <pc:docMk/>
          <pc:sldMk cId="2798201643" sldId="373"/>
        </pc:sldMkLst>
      </pc:sldChg>
      <pc:sldChg chg="del">
        <pc:chgData name="Kristyna Ferris" userId="86aeac9f-971e-413b-9f78-ace434bd0a60" providerId="ADAL" clId="{BCFE562E-3E3F-4978-920E-27FA137A7BBF}" dt="2024-08-15T14:43:06.052" v="114" actId="47"/>
        <pc:sldMkLst>
          <pc:docMk/>
          <pc:sldMk cId="784215251" sldId="374"/>
        </pc:sldMkLst>
      </pc:sldChg>
      <pc:sldChg chg="del">
        <pc:chgData name="Kristyna Ferris" userId="86aeac9f-971e-413b-9f78-ace434bd0a60" providerId="ADAL" clId="{BCFE562E-3E3F-4978-920E-27FA137A7BBF}" dt="2024-08-15T14:42:42.196" v="110" actId="2696"/>
        <pc:sldMkLst>
          <pc:docMk/>
          <pc:sldMk cId="829914737" sldId="375"/>
        </pc:sldMkLst>
      </pc:sldChg>
      <pc:sldChg chg="delSp add setBg delDesignElem">
        <pc:chgData name="Kristyna Ferris" userId="86aeac9f-971e-413b-9f78-ace434bd0a60" providerId="ADAL" clId="{BCFE562E-3E3F-4978-920E-27FA137A7BBF}" dt="2024-08-15T14:24:00.248" v="1"/>
        <pc:sldMkLst>
          <pc:docMk/>
          <pc:sldMk cId="3626292" sldId="376"/>
        </pc:sldMkLst>
        <pc:spChg chg="del">
          <ac:chgData name="Kristyna Ferris" userId="86aeac9f-971e-413b-9f78-ace434bd0a60" providerId="ADAL" clId="{BCFE562E-3E3F-4978-920E-27FA137A7BBF}" dt="2024-08-15T14:24:00.248" v="1"/>
          <ac:spMkLst>
            <pc:docMk/>
            <pc:sldMk cId="3626292" sldId="376"/>
            <ac:spMk id="16" creationId="{79BB35BC-D5C2-4C8B-A22A-A71E6191913B}"/>
          </ac:spMkLst>
        </pc:spChg>
      </pc:sldChg>
      <pc:sldChg chg="new del">
        <pc:chgData name="Kristyna Ferris" userId="86aeac9f-971e-413b-9f78-ace434bd0a60" providerId="ADAL" clId="{BCFE562E-3E3F-4978-920E-27FA137A7BBF}" dt="2024-08-15T14:24:46.728" v="10" actId="2696"/>
        <pc:sldMkLst>
          <pc:docMk/>
          <pc:sldMk cId="2018924858" sldId="377"/>
        </pc:sldMkLst>
      </pc:sldChg>
      <pc:sldChg chg="addSp delSp modSp add del mod setBg delDesignElem">
        <pc:chgData name="Kristyna Ferris" userId="86aeac9f-971e-413b-9f78-ace434bd0a60" providerId="ADAL" clId="{BCFE562E-3E3F-4978-920E-27FA137A7BBF}" dt="2024-08-15T14:25:38.057" v="22" actId="1076"/>
        <pc:sldMkLst>
          <pc:docMk/>
          <pc:sldMk cId="2141359495" sldId="377"/>
        </pc:sldMkLst>
        <pc:spChg chg="mod">
          <ac:chgData name="Kristyna Ferris" userId="86aeac9f-971e-413b-9f78-ace434bd0a60" providerId="ADAL" clId="{BCFE562E-3E3F-4978-920E-27FA137A7BBF}" dt="2024-08-15T14:25:09.907" v="15"/>
          <ac:spMkLst>
            <pc:docMk/>
            <pc:sldMk cId="2141359495" sldId="377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25:34.465" v="21" actId="1076"/>
          <ac:spMkLst>
            <pc:docMk/>
            <pc:sldMk cId="2141359495" sldId="377"/>
            <ac:spMk id="6" creationId="{07066537-F285-5F3A-6203-F520288732F9}"/>
          </ac:spMkLst>
        </pc:spChg>
        <pc:spChg chg="add del">
          <ac:chgData name="Kristyna Ferris" userId="86aeac9f-971e-413b-9f78-ace434bd0a60" providerId="ADAL" clId="{BCFE562E-3E3F-4978-920E-27FA137A7BBF}" dt="2024-08-15T14:25:02.265" v="13"/>
          <ac:spMkLst>
            <pc:docMk/>
            <pc:sldMk cId="2141359495" sldId="37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BCFE562E-3E3F-4978-920E-27FA137A7BBF}" dt="2024-08-15T14:25:02.265" v="13"/>
          <ac:spMkLst>
            <pc:docMk/>
            <pc:sldMk cId="2141359495" sldId="377"/>
            <ac:spMk id="1040" creationId="{DB17E863-922E-4C26-BD64-E8FD41D28661}"/>
          </ac:spMkLst>
        </pc:spChg>
        <pc:picChg chg="del">
          <ac:chgData name="Kristyna Ferris" userId="86aeac9f-971e-413b-9f78-ace434bd0a60" providerId="ADAL" clId="{BCFE562E-3E3F-4978-920E-27FA137A7BBF}" dt="2024-08-15T14:25:18.881" v="17" actId="478"/>
          <ac:picMkLst>
            <pc:docMk/>
            <pc:sldMk cId="2141359495" sldId="377"/>
            <ac:picMk id="3" creationId="{BD36AA95-05B7-F816-A8E1-315BA0FBDD98}"/>
          </ac:picMkLst>
        </pc:picChg>
        <pc:picChg chg="add mod">
          <ac:chgData name="Kristyna Ferris" userId="86aeac9f-971e-413b-9f78-ace434bd0a60" providerId="ADAL" clId="{BCFE562E-3E3F-4978-920E-27FA137A7BBF}" dt="2024-08-15T14:25:38.057" v="22" actId="1076"/>
          <ac:picMkLst>
            <pc:docMk/>
            <pc:sldMk cId="2141359495" sldId="377"/>
            <ac:picMk id="5" creationId="{9943754A-25A9-C494-37AC-D66921065974}"/>
          </ac:picMkLst>
        </pc:picChg>
      </pc:sldChg>
      <pc:sldChg chg="addSp delSp modSp add mod">
        <pc:chgData name="Kristyna Ferris" userId="86aeac9f-971e-413b-9f78-ace434bd0a60" providerId="ADAL" clId="{BCFE562E-3E3F-4978-920E-27FA137A7BBF}" dt="2024-08-15T14:26:11.561" v="34" actId="6549"/>
        <pc:sldMkLst>
          <pc:docMk/>
          <pc:sldMk cId="3612807527" sldId="378"/>
        </pc:sldMkLst>
        <pc:spChg chg="mod">
          <ac:chgData name="Kristyna Ferris" userId="86aeac9f-971e-413b-9f78-ace434bd0a60" providerId="ADAL" clId="{BCFE562E-3E3F-4978-920E-27FA137A7BBF}" dt="2024-08-15T14:25:53.838" v="29" actId="27636"/>
          <ac:spMkLst>
            <pc:docMk/>
            <pc:sldMk cId="3612807527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26:11.561" v="34" actId="6549"/>
          <ac:spMkLst>
            <pc:docMk/>
            <pc:sldMk cId="3612807527" sldId="378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BCFE562E-3E3F-4978-920E-27FA137A7BBF}" dt="2024-08-15T14:26:00.278" v="31"/>
          <ac:picMkLst>
            <pc:docMk/>
            <pc:sldMk cId="3612807527" sldId="378"/>
            <ac:picMk id="3" creationId="{1B68E08A-AE98-438E-535A-98E18BDD58F4}"/>
          </ac:picMkLst>
        </pc:picChg>
        <pc:picChg chg="del">
          <ac:chgData name="Kristyna Ferris" userId="86aeac9f-971e-413b-9f78-ace434bd0a60" providerId="ADAL" clId="{BCFE562E-3E3F-4978-920E-27FA137A7BBF}" dt="2024-08-15T14:25:59.900" v="30" actId="478"/>
          <ac:picMkLst>
            <pc:docMk/>
            <pc:sldMk cId="3612807527" sldId="378"/>
            <ac:picMk id="5" creationId="{9943754A-25A9-C494-37AC-D66921065974}"/>
          </ac:picMkLst>
        </pc:picChg>
      </pc:sldChg>
      <pc:sldChg chg="add del">
        <pc:chgData name="Kristyna Ferris" userId="86aeac9f-971e-413b-9f78-ace434bd0a60" providerId="ADAL" clId="{BCFE562E-3E3F-4978-920E-27FA137A7BBF}" dt="2024-08-15T14:27:39.715" v="56" actId="47"/>
        <pc:sldMkLst>
          <pc:docMk/>
          <pc:sldMk cId="3284913469" sldId="379"/>
        </pc:sldMkLst>
      </pc:sldChg>
      <pc:sldChg chg="addSp delSp modSp add mod ord">
        <pc:chgData name="Kristyna Ferris" userId="86aeac9f-971e-413b-9f78-ace434bd0a60" providerId="ADAL" clId="{BCFE562E-3E3F-4978-920E-27FA137A7BBF}" dt="2024-08-15T14:28:26.715" v="71"/>
        <pc:sldMkLst>
          <pc:docMk/>
          <pc:sldMk cId="291907690" sldId="380"/>
        </pc:sldMkLst>
        <pc:spChg chg="mod">
          <ac:chgData name="Kristyna Ferris" userId="86aeac9f-971e-413b-9f78-ace434bd0a60" providerId="ADAL" clId="{BCFE562E-3E3F-4978-920E-27FA137A7BBF}" dt="2024-08-15T14:28:15.647" v="68"/>
          <ac:spMkLst>
            <pc:docMk/>
            <pc:sldMk cId="291907690" sldId="380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28:26.715" v="71"/>
          <ac:spMkLst>
            <pc:docMk/>
            <pc:sldMk cId="291907690" sldId="380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BCFE562E-3E3F-4978-920E-27FA137A7BBF}" dt="2024-08-15T14:28:20.508" v="70"/>
          <ac:picMkLst>
            <pc:docMk/>
            <pc:sldMk cId="291907690" sldId="380"/>
            <ac:picMk id="3" creationId="{FA90D4D4-1E2D-4D31-EB6B-AA7D06E5237F}"/>
          </ac:picMkLst>
        </pc:picChg>
        <pc:picChg chg="del">
          <ac:chgData name="Kristyna Ferris" userId="86aeac9f-971e-413b-9f78-ace434bd0a60" providerId="ADAL" clId="{BCFE562E-3E3F-4978-920E-27FA137A7BBF}" dt="2024-08-15T14:28:20.029" v="69" actId="478"/>
          <ac:picMkLst>
            <pc:docMk/>
            <pc:sldMk cId="291907690" sldId="380"/>
            <ac:picMk id="5" creationId="{9943754A-25A9-C494-37AC-D66921065974}"/>
          </ac:picMkLst>
        </pc:picChg>
      </pc:sldChg>
      <pc:sldChg chg="addSp modSp add mod">
        <pc:chgData name="Kristyna Ferris" userId="86aeac9f-971e-413b-9f78-ace434bd0a60" providerId="ADAL" clId="{BCFE562E-3E3F-4978-920E-27FA137A7BBF}" dt="2024-08-15T14:26:45.100" v="40" actId="27636"/>
        <pc:sldMkLst>
          <pc:docMk/>
          <pc:sldMk cId="1183408319" sldId="381"/>
        </pc:sldMkLst>
        <pc:spChg chg="add mod">
          <ac:chgData name="Kristyna Ferris" userId="86aeac9f-971e-413b-9f78-ace434bd0a60" providerId="ADAL" clId="{BCFE562E-3E3F-4978-920E-27FA137A7BBF}" dt="2024-08-15T14:26:38.072" v="38"/>
          <ac:spMkLst>
            <pc:docMk/>
            <pc:sldMk cId="1183408319" sldId="381"/>
            <ac:spMk id="5" creationId="{F8B59395-1CDA-C088-8F93-0CEF01C808A6}"/>
          </ac:spMkLst>
        </pc:spChg>
        <pc:spChg chg="mod">
          <ac:chgData name="Kristyna Ferris" userId="86aeac9f-971e-413b-9f78-ace434bd0a60" providerId="ADAL" clId="{BCFE562E-3E3F-4978-920E-27FA137A7BBF}" dt="2024-08-15T14:26:45.100" v="40" actId="27636"/>
          <ac:spMkLst>
            <pc:docMk/>
            <pc:sldMk cId="1183408319" sldId="381"/>
            <ac:spMk id="6" creationId="{07066537-F285-5F3A-6203-F520288732F9}"/>
          </ac:spMkLst>
        </pc:spChg>
      </pc:sldChg>
      <pc:sldChg chg="addSp delSp modSp add mod">
        <pc:chgData name="Kristyna Ferris" userId="86aeac9f-971e-413b-9f78-ace434bd0a60" providerId="ADAL" clId="{BCFE562E-3E3F-4978-920E-27FA137A7BBF}" dt="2024-08-15T14:28:50.557" v="79" actId="1076"/>
        <pc:sldMkLst>
          <pc:docMk/>
          <pc:sldMk cId="2002178264" sldId="382"/>
        </pc:sldMkLst>
        <pc:spChg chg="mod">
          <ac:chgData name="Kristyna Ferris" userId="86aeac9f-971e-413b-9f78-ace434bd0a60" providerId="ADAL" clId="{BCFE562E-3E3F-4978-920E-27FA137A7BBF}" dt="2024-08-15T14:28:38.748" v="74"/>
          <ac:spMkLst>
            <pc:docMk/>
            <pc:sldMk cId="2002178264" sldId="382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28:44.114" v="75"/>
          <ac:spMkLst>
            <pc:docMk/>
            <pc:sldMk cId="2002178264" sldId="382"/>
            <ac:spMk id="6" creationId="{07066537-F285-5F3A-6203-F520288732F9}"/>
          </ac:spMkLst>
        </pc:spChg>
        <pc:picChg chg="del">
          <ac:chgData name="Kristyna Ferris" userId="86aeac9f-971e-413b-9f78-ace434bd0a60" providerId="ADAL" clId="{BCFE562E-3E3F-4978-920E-27FA137A7BBF}" dt="2024-08-15T14:28:48.177" v="77" actId="478"/>
          <ac:picMkLst>
            <pc:docMk/>
            <pc:sldMk cId="2002178264" sldId="382"/>
            <ac:picMk id="3" creationId="{FA90D4D4-1E2D-4D31-EB6B-AA7D06E5237F}"/>
          </ac:picMkLst>
        </pc:picChg>
        <pc:picChg chg="add mod">
          <ac:chgData name="Kristyna Ferris" userId="86aeac9f-971e-413b-9f78-ace434bd0a60" providerId="ADAL" clId="{BCFE562E-3E3F-4978-920E-27FA137A7BBF}" dt="2024-08-15T14:28:50.557" v="79" actId="1076"/>
          <ac:picMkLst>
            <pc:docMk/>
            <pc:sldMk cId="2002178264" sldId="382"/>
            <ac:picMk id="5" creationId="{3389DE71-CD78-0FA1-CFEF-16FF52A51B8F}"/>
          </ac:picMkLst>
        </pc:picChg>
      </pc:sldChg>
      <pc:sldChg chg="addSp delSp add del setBg delDesignElem">
        <pc:chgData name="Kristyna Ferris" userId="86aeac9f-971e-413b-9f78-ace434bd0a60" providerId="ADAL" clId="{BCFE562E-3E3F-4978-920E-27FA137A7BBF}" dt="2024-08-15T14:41:18.023" v="83"/>
        <pc:sldMkLst>
          <pc:docMk/>
          <pc:sldMk cId="202159264" sldId="383"/>
        </pc:sldMkLst>
        <pc:spChg chg="add del">
          <ac:chgData name="Kristyna Ferris" userId="86aeac9f-971e-413b-9f78-ace434bd0a60" providerId="ADAL" clId="{BCFE562E-3E3F-4978-920E-27FA137A7BBF}" dt="2024-08-15T14:41:18.023" v="83"/>
          <ac:spMkLst>
            <pc:docMk/>
            <pc:sldMk cId="202159264" sldId="38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BCFE562E-3E3F-4978-920E-27FA137A7BBF}" dt="2024-08-15T14:41:18.023" v="83"/>
          <ac:spMkLst>
            <pc:docMk/>
            <pc:sldMk cId="202159264" sldId="383"/>
            <ac:spMk id="1040" creationId="{DB17E863-922E-4C26-BD64-E8FD41D28661}"/>
          </ac:spMkLst>
        </pc:spChg>
      </pc:sldChg>
      <pc:sldChg chg="addSp delSp modSp add mod">
        <pc:chgData name="Kristyna Ferris" userId="86aeac9f-971e-413b-9f78-ace434bd0a60" providerId="ADAL" clId="{BCFE562E-3E3F-4978-920E-27FA137A7BBF}" dt="2024-08-15T14:41:46.825" v="93" actId="1076"/>
        <pc:sldMkLst>
          <pc:docMk/>
          <pc:sldMk cId="3991626731" sldId="383"/>
        </pc:sldMkLst>
        <pc:spChg chg="mod">
          <ac:chgData name="Kristyna Ferris" userId="86aeac9f-971e-413b-9f78-ace434bd0a60" providerId="ADAL" clId="{BCFE562E-3E3F-4978-920E-27FA137A7BBF}" dt="2024-08-15T14:41:23.003" v="85"/>
          <ac:spMkLst>
            <pc:docMk/>
            <pc:sldMk cId="3991626731" sldId="383"/>
            <ac:spMk id="2" creationId="{DF79C578-1F08-216A-5403-706BD3D85303}"/>
          </ac:spMkLst>
        </pc:spChg>
        <pc:spChg chg="del">
          <ac:chgData name="Kristyna Ferris" userId="86aeac9f-971e-413b-9f78-ace434bd0a60" providerId="ADAL" clId="{BCFE562E-3E3F-4978-920E-27FA137A7BBF}" dt="2024-08-15T14:41:35.350" v="89" actId="478"/>
          <ac:spMkLst>
            <pc:docMk/>
            <pc:sldMk cId="3991626731" sldId="383"/>
            <ac:spMk id="6" creationId="{07066537-F285-5F3A-6203-F520288732F9}"/>
          </ac:spMkLst>
        </pc:spChg>
        <pc:spChg chg="add del mod">
          <ac:chgData name="Kristyna Ferris" userId="86aeac9f-971e-413b-9f78-ace434bd0a60" providerId="ADAL" clId="{BCFE562E-3E3F-4978-920E-27FA137A7BBF}" dt="2024-08-15T14:41:41.640" v="92" actId="478"/>
          <ac:spMkLst>
            <pc:docMk/>
            <pc:sldMk cId="3991626731" sldId="383"/>
            <ac:spMk id="8" creationId="{C6738068-8BB0-E107-5ED5-9E5505DE0898}"/>
          </ac:spMkLst>
        </pc:spChg>
        <pc:picChg chg="add mod">
          <ac:chgData name="Kristyna Ferris" userId="86aeac9f-971e-413b-9f78-ace434bd0a60" providerId="ADAL" clId="{BCFE562E-3E3F-4978-920E-27FA137A7BBF}" dt="2024-08-15T14:41:46.825" v="93" actId="1076"/>
          <ac:picMkLst>
            <pc:docMk/>
            <pc:sldMk cId="3991626731" sldId="383"/>
            <ac:picMk id="3" creationId="{699F9E93-6E86-7504-1BAC-E7E29B511A7E}"/>
          </ac:picMkLst>
        </pc:picChg>
        <pc:picChg chg="del">
          <ac:chgData name="Kristyna Ferris" userId="86aeac9f-971e-413b-9f78-ace434bd0a60" providerId="ADAL" clId="{BCFE562E-3E3F-4978-920E-27FA137A7BBF}" dt="2024-08-15T14:41:26.992" v="86" actId="478"/>
          <ac:picMkLst>
            <pc:docMk/>
            <pc:sldMk cId="3991626731" sldId="383"/>
            <ac:picMk id="5" creationId="{3389DE71-CD78-0FA1-CFEF-16FF52A51B8F}"/>
          </ac:picMkLst>
        </pc:picChg>
        <pc:picChg chg="add mod">
          <ac:chgData name="Kristyna Ferris" userId="86aeac9f-971e-413b-9f78-ace434bd0a60" providerId="ADAL" clId="{BCFE562E-3E3F-4978-920E-27FA137A7BBF}" dt="2024-08-15T14:41:37.879" v="91" actId="1076"/>
          <ac:picMkLst>
            <pc:docMk/>
            <pc:sldMk cId="3991626731" sldId="383"/>
            <ac:picMk id="9" creationId="{A44A6568-71EF-05DE-7AEB-76F69BEEC34A}"/>
          </ac:picMkLst>
        </pc:picChg>
      </pc:sldChg>
      <pc:sldChg chg="addSp delSp modSp add mod ord">
        <pc:chgData name="Kristyna Ferris" userId="86aeac9f-971e-413b-9f78-ace434bd0a60" providerId="ADAL" clId="{BCFE562E-3E3F-4978-920E-27FA137A7BBF}" dt="2024-08-15T14:42:14.723" v="102" actId="27636"/>
        <pc:sldMkLst>
          <pc:docMk/>
          <pc:sldMk cId="98573582" sldId="384"/>
        </pc:sldMkLst>
        <pc:spChg chg="mod">
          <ac:chgData name="Kristyna Ferris" userId="86aeac9f-971e-413b-9f78-ace434bd0a60" providerId="ADAL" clId="{BCFE562E-3E3F-4978-920E-27FA137A7BBF}" dt="2024-08-15T14:42:03.229" v="98"/>
          <ac:spMkLst>
            <pc:docMk/>
            <pc:sldMk cId="98573582" sldId="384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42:14.723" v="102" actId="27636"/>
          <ac:spMkLst>
            <pc:docMk/>
            <pc:sldMk cId="98573582" sldId="384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BCFE562E-3E3F-4978-920E-27FA137A7BBF}" dt="2024-08-15T14:42:08.171" v="100"/>
          <ac:picMkLst>
            <pc:docMk/>
            <pc:sldMk cId="98573582" sldId="384"/>
            <ac:picMk id="3" creationId="{4DAC1B51-0B43-892F-162C-68C42534D67A}"/>
          </ac:picMkLst>
        </pc:picChg>
        <pc:picChg chg="del">
          <ac:chgData name="Kristyna Ferris" userId="86aeac9f-971e-413b-9f78-ace434bd0a60" providerId="ADAL" clId="{BCFE562E-3E3F-4978-920E-27FA137A7BBF}" dt="2024-08-15T14:42:07.830" v="99" actId="478"/>
          <ac:picMkLst>
            <pc:docMk/>
            <pc:sldMk cId="98573582" sldId="384"/>
            <ac:picMk id="5" creationId="{3389DE71-CD78-0FA1-CFEF-16FF52A51B8F}"/>
          </ac:picMkLst>
        </pc:picChg>
      </pc:sldChg>
      <pc:sldChg chg="addSp delSp modSp add mod">
        <pc:chgData name="Kristyna Ferris" userId="86aeac9f-971e-413b-9f78-ace434bd0a60" providerId="ADAL" clId="{BCFE562E-3E3F-4978-920E-27FA137A7BBF}" dt="2024-08-15T14:42:37.385" v="109"/>
        <pc:sldMkLst>
          <pc:docMk/>
          <pc:sldMk cId="3954462333" sldId="385"/>
        </pc:sldMkLst>
        <pc:spChg chg="mod">
          <ac:chgData name="Kristyna Ferris" userId="86aeac9f-971e-413b-9f78-ace434bd0a60" providerId="ADAL" clId="{BCFE562E-3E3F-4978-920E-27FA137A7BBF}" dt="2024-08-15T14:42:27.257" v="105"/>
          <ac:spMkLst>
            <pc:docMk/>
            <pc:sldMk cId="3954462333" sldId="385"/>
            <ac:spMk id="2" creationId="{DF79C578-1F08-216A-5403-706BD3D85303}"/>
          </ac:spMkLst>
        </pc:spChg>
        <pc:spChg chg="mod">
          <ac:chgData name="Kristyna Ferris" userId="86aeac9f-971e-413b-9f78-ace434bd0a60" providerId="ADAL" clId="{BCFE562E-3E3F-4978-920E-27FA137A7BBF}" dt="2024-08-15T14:42:31.693" v="107" actId="27636"/>
          <ac:spMkLst>
            <pc:docMk/>
            <pc:sldMk cId="3954462333" sldId="385"/>
            <ac:spMk id="6" creationId="{07066537-F285-5F3A-6203-F520288732F9}"/>
          </ac:spMkLst>
        </pc:spChg>
        <pc:picChg chg="del">
          <ac:chgData name="Kristyna Ferris" userId="86aeac9f-971e-413b-9f78-ace434bd0a60" providerId="ADAL" clId="{BCFE562E-3E3F-4978-920E-27FA137A7BBF}" dt="2024-08-15T14:42:36.660" v="108" actId="478"/>
          <ac:picMkLst>
            <pc:docMk/>
            <pc:sldMk cId="3954462333" sldId="385"/>
            <ac:picMk id="3" creationId="{4DAC1B51-0B43-892F-162C-68C42534D67A}"/>
          </ac:picMkLst>
        </pc:picChg>
        <pc:picChg chg="add mod">
          <ac:chgData name="Kristyna Ferris" userId="86aeac9f-971e-413b-9f78-ace434bd0a60" providerId="ADAL" clId="{BCFE562E-3E3F-4978-920E-27FA137A7BBF}" dt="2024-08-15T14:42:37.385" v="109"/>
          <ac:picMkLst>
            <pc:docMk/>
            <pc:sldMk cId="3954462333" sldId="385"/>
            <ac:picMk id="5" creationId="{8C08B050-7F94-3C0D-8007-4B6C5596F45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95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50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.azure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C874456-7F5D-5DEA-348C-940F563DFA5B}"/>
              </a:ext>
            </a:extLst>
          </p:cNvPr>
          <p:cNvSpPr txBox="1">
            <a:spLocks/>
          </p:cNvSpPr>
          <p:nvPr/>
        </p:nvSpPr>
        <p:spPr>
          <a:xfrm>
            <a:off x="638881" y="6012646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Feel free to grab some swag up front! Stickers, pens, pins, and coasters available!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Git Metaphorical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ailPictures.Net Photo: na Norfolk Southern na at Danville, Kentucky by ...">
            <a:extLst>
              <a:ext uri="{FF2B5EF4-FFF2-40B4-BE49-F238E27FC236}">
                <a16:creationId xmlns:a16="http://schemas.microsoft.com/office/drawing/2014/main" id="{3DD381AC-EC93-8626-8D5F-6C41BDA5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95" y="2072333"/>
            <a:ext cx="5421860" cy="41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it of git">
            <a:extLst>
              <a:ext uri="{FF2B5EF4-FFF2-40B4-BE49-F238E27FC236}">
                <a16:creationId xmlns:a16="http://schemas.microsoft.com/office/drawing/2014/main" id="{3D266F1E-0EC7-1D85-E391-4BB126DA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4" y="2072333"/>
            <a:ext cx="5281713" cy="43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9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546056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Station</a:t>
            </a:r>
          </a:p>
        </p:txBody>
      </p:sp>
    </p:spTree>
    <p:extLst>
      <p:ext uri="{BB962C8B-B14F-4D97-AF65-F5344CB8AC3E}">
        <p14:creationId xmlns:p14="http://schemas.microsoft.com/office/powerpoint/2010/main" val="292227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19"/>
            <a:ext cx="5939570" cy="1686009"/>
          </a:xfrm>
        </p:spPr>
        <p:txBody>
          <a:bodyPr anchor="b">
            <a:normAutofit/>
          </a:bodyPr>
          <a:lstStyle/>
          <a:p>
            <a:r>
              <a:rPr lang="en-US" sz="4000" dirty="0"/>
              <a:t>Prerequisites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383" y="2405894"/>
            <a:ext cx="5731738" cy="39944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Option 1 (Fabric/Premium only): </a:t>
            </a:r>
          </a:p>
          <a:p>
            <a:pPr marL="0" indent="0">
              <a:buNone/>
            </a:pPr>
            <a:r>
              <a:rPr lang="en-US" sz="2400" dirty="0"/>
              <a:t>Git-enabled workspaces within a Power BI pipeline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Option 2 (Premium Per User):</a:t>
            </a:r>
          </a:p>
          <a:p>
            <a:pPr marL="0" indent="0">
              <a:buNone/>
            </a:pPr>
            <a:r>
              <a:rPr lang="en-US" sz="2400" dirty="0"/>
              <a:t>Power BI pipeline and repository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Option 3 (Pro or E5):</a:t>
            </a:r>
          </a:p>
          <a:p>
            <a:pPr marL="0" indent="0">
              <a:buNone/>
            </a:pPr>
            <a:r>
              <a:rPr lang="en-US" sz="2400" dirty="0"/>
              <a:t>Repository and screenshare code reviews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PBI License &amp; Git Matrix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949" y="199130"/>
            <a:ext cx="843143" cy="84314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1D40986-EB6C-271E-1126-AE956ED57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55407"/>
              </p:ext>
            </p:extLst>
          </p:nvPr>
        </p:nvGraphicFramePr>
        <p:xfrm>
          <a:off x="690934" y="1666970"/>
          <a:ext cx="10694801" cy="4464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2331">
                  <a:extLst>
                    <a:ext uri="{9D8B030D-6E8A-4147-A177-3AD203B41FA5}">
                      <a16:colId xmlns:a16="http://schemas.microsoft.com/office/drawing/2014/main" val="434121027"/>
                    </a:ext>
                  </a:extLst>
                </a:gridCol>
                <a:gridCol w="1223409">
                  <a:extLst>
                    <a:ext uri="{9D8B030D-6E8A-4147-A177-3AD203B41FA5}">
                      <a16:colId xmlns:a16="http://schemas.microsoft.com/office/drawing/2014/main" val="2257051976"/>
                    </a:ext>
                  </a:extLst>
                </a:gridCol>
                <a:gridCol w="1799005">
                  <a:extLst>
                    <a:ext uri="{9D8B030D-6E8A-4147-A177-3AD203B41FA5}">
                      <a16:colId xmlns:a16="http://schemas.microsoft.com/office/drawing/2014/main" val="3332830955"/>
                    </a:ext>
                  </a:extLst>
                </a:gridCol>
                <a:gridCol w="2367642">
                  <a:extLst>
                    <a:ext uri="{9D8B030D-6E8A-4147-A177-3AD203B41FA5}">
                      <a16:colId xmlns:a16="http://schemas.microsoft.com/office/drawing/2014/main" val="1552381016"/>
                    </a:ext>
                  </a:extLst>
                </a:gridCol>
                <a:gridCol w="2772414">
                  <a:extLst>
                    <a:ext uri="{9D8B030D-6E8A-4147-A177-3AD203B41FA5}">
                      <a16:colId xmlns:a16="http://schemas.microsoft.com/office/drawing/2014/main" val="357737060"/>
                    </a:ext>
                  </a:extLst>
                </a:gridCol>
              </a:tblGrid>
              <a:tr h="7311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 / E5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Fabric Capacity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681762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Create .</a:t>
                      </a:r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pbip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557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Publish .</a:t>
                      </a:r>
                      <a:r>
                        <a:rPr lang="en-US" b="0" dirty="0" err="1"/>
                        <a:t>pbix</a:t>
                      </a:r>
                      <a:r>
                        <a:rPr lang="en-US" b="0" dirty="0"/>
                        <a:t>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89457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Create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43039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78215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Fabric Deployment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5076"/>
                  </a:ext>
                </a:extLst>
              </a:tr>
              <a:tr h="613202">
                <a:tc>
                  <a:txBody>
                    <a:bodyPr/>
                    <a:lstStyle/>
                    <a:p>
                      <a:r>
                        <a:rPr lang="en-US" b="0" dirty="0"/>
                        <a:t>Use Git Integrated Workspaces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6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an Azure Repo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40" y="1972833"/>
            <a:ext cx="3125755" cy="45869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www.dev.azure.com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Lots of strategic repo structure options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When in doubt, keep it as simple as possible and as complicated as necessary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48E80-E1E0-239D-E3A9-9D02FB74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1854077"/>
            <a:ext cx="7656359" cy="48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Workspace to Repo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40" y="1972833"/>
            <a:ext cx="3125755" cy="45869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Only workspace admins can connect to a repository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will automatically sync the contents of your workspace to the repo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0E0B-9D20-0D77-6774-E681853A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1757447"/>
            <a:ext cx="7361447" cy="48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4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Clone the Repository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40" y="1972833"/>
            <a:ext cx="3125755" cy="4586960"/>
          </a:xfrm>
        </p:spPr>
        <p:txBody>
          <a:bodyPr>
            <a:normAutofit/>
          </a:bodyPr>
          <a:lstStyle/>
          <a:p>
            <a:r>
              <a:rPr lang="en-US" sz="2400" dirty="0"/>
              <a:t>Allows us to access contents of the repo on our local machine and make changes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2849E-B3A4-8A8D-1988-CC290DB9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9" y="1867950"/>
            <a:ext cx="4656223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3318" name="Picture 6" descr="Queueable Apex">
            <a:extLst>
              <a:ext uri="{FF2B5EF4-FFF2-40B4-BE49-F238E27FC236}">
                <a16:creationId xmlns:a16="http://schemas.microsoft.com/office/drawing/2014/main" id="{461392BA-BFFC-FAA9-0C34-33A1B057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85" y="592960"/>
            <a:ext cx="6813630" cy="56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3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Power BI Git-ting CI/CD: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 – Feature Branches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96" y="1972833"/>
            <a:ext cx="5486400" cy="4586960"/>
          </a:xfrm>
        </p:spPr>
        <p:txBody>
          <a:bodyPr>
            <a:normAutofit/>
          </a:bodyPr>
          <a:lstStyle/>
          <a:p>
            <a:r>
              <a:rPr lang="en-US" dirty="0"/>
              <a:t>There are lots of ways to work with git branches, I recommend creating feature branches to do your work then merge to dev when you’re ready for it to be </a:t>
            </a:r>
            <a:r>
              <a:rPr lang="en-US" dirty="0" err="1"/>
              <a:t>productionalized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it’s time to </a:t>
            </a:r>
            <a:r>
              <a:rPr lang="en-US" dirty="0" err="1"/>
              <a:t>productionalize</a:t>
            </a:r>
            <a:r>
              <a:rPr lang="en-US" dirty="0"/>
              <a:t>, we will utilize Pull Requests (aka PRs) to merge into development workspace.</a:t>
            </a:r>
          </a:p>
        </p:txBody>
      </p:sp>
      <p:pic>
        <p:nvPicPr>
          <p:cNvPr id="1026" name="Picture 2" descr="How to Create a new Branch in Git - Dumb IT Dude">
            <a:extLst>
              <a:ext uri="{FF2B5EF4-FFF2-40B4-BE49-F238E27FC236}">
                <a16:creationId xmlns:a16="http://schemas.microsoft.com/office/drawing/2014/main" id="{1ADDDE63-08DA-4BAE-A3C3-70D15441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7" y="2136682"/>
            <a:ext cx="5261493" cy="351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8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lipart train tracks Interior Design Decoration ">
            <a:extLst>
              <a:ext uri="{FF2B5EF4-FFF2-40B4-BE49-F238E27FC236}">
                <a16:creationId xmlns:a16="http://schemas.microsoft.com/office/drawing/2014/main" id="{EF390BD8-49B1-101F-5578-5BDAD64B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658477"/>
            <a:ext cx="12050638" cy="47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65B09-ED01-7D9B-FDDF-26B4C370C4BE}"/>
              </a:ext>
            </a:extLst>
          </p:cNvPr>
          <p:cNvSpPr txBox="1"/>
          <p:nvPr/>
        </p:nvSpPr>
        <p:spPr>
          <a:xfrm>
            <a:off x="8948056" y="2179864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F8A20-1038-4B77-A670-83F04B49972A}"/>
              </a:ext>
            </a:extLst>
          </p:cNvPr>
          <p:cNvSpPr txBox="1"/>
          <p:nvPr/>
        </p:nvSpPr>
        <p:spPr>
          <a:xfrm>
            <a:off x="4495800" y="4726042"/>
            <a:ext cx="97154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DAE6E-0AD0-6915-8E1B-13490A035B04}"/>
              </a:ext>
            </a:extLst>
          </p:cNvPr>
          <p:cNvSpPr txBox="1"/>
          <p:nvPr/>
        </p:nvSpPr>
        <p:spPr>
          <a:xfrm>
            <a:off x="9277350" y="3449411"/>
            <a:ext cx="140970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DECE-4C76-3010-2538-06276942D715}"/>
              </a:ext>
            </a:extLst>
          </p:cNvPr>
          <p:cNvSpPr txBox="1"/>
          <p:nvPr/>
        </p:nvSpPr>
        <p:spPr>
          <a:xfrm>
            <a:off x="10768694" y="4116161"/>
            <a:ext cx="1141808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Checkout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B28CE-8023-81E8-5C5E-BBB0D6E35777}"/>
              </a:ext>
            </a:extLst>
          </p:cNvPr>
          <p:cNvSpPr txBox="1"/>
          <p:nvPr/>
        </p:nvSpPr>
        <p:spPr>
          <a:xfrm>
            <a:off x="1786620" y="2549196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CCB82-ADE4-5B26-993D-1A7846AEE0EE}"/>
              </a:ext>
            </a:extLst>
          </p:cNvPr>
          <p:cNvSpPr txBox="1"/>
          <p:nvPr/>
        </p:nvSpPr>
        <p:spPr>
          <a:xfrm>
            <a:off x="642256" y="4300827"/>
            <a:ext cx="971549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0C4E9A-5D98-6A67-11CD-7557E744774E}"/>
              </a:ext>
            </a:extLst>
          </p:cNvPr>
          <p:cNvSpPr txBox="1"/>
          <p:nvPr/>
        </p:nvSpPr>
        <p:spPr>
          <a:xfrm>
            <a:off x="6306913" y="1032399"/>
            <a:ext cx="971549" cy="923330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Pull Push Sync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17CD6-0B57-5E8F-20F0-CF0E42B55751}"/>
              </a:ext>
            </a:extLst>
          </p:cNvPr>
          <p:cNvSpPr txBox="1"/>
          <p:nvPr/>
        </p:nvSpPr>
        <p:spPr>
          <a:xfrm>
            <a:off x="1895304" y="4106155"/>
            <a:ext cx="158344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47F7-B54F-353F-C419-7A065BF53E27}"/>
              </a:ext>
            </a:extLst>
          </p:cNvPr>
          <p:cNvSpPr txBox="1"/>
          <p:nvPr/>
        </p:nvSpPr>
        <p:spPr>
          <a:xfrm>
            <a:off x="489856" y="5381290"/>
            <a:ext cx="137823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File Copy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C58DA-35F3-9A36-FFF3-C99D32178363}"/>
              </a:ext>
            </a:extLst>
          </p:cNvPr>
          <p:cNvSpPr txBox="1"/>
          <p:nvPr/>
        </p:nvSpPr>
        <p:spPr>
          <a:xfrm>
            <a:off x="489856" y="5830191"/>
            <a:ext cx="1378232" cy="369332"/>
          </a:xfrm>
          <a:prstGeom prst="rect">
            <a:avLst/>
          </a:prstGeom>
          <a:solidFill>
            <a:srgbClr val="C788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02217-40F2-DC85-70F6-50349F7CD2D4}"/>
              </a:ext>
            </a:extLst>
          </p:cNvPr>
          <p:cNvSpPr txBox="1"/>
          <p:nvPr/>
        </p:nvSpPr>
        <p:spPr>
          <a:xfrm>
            <a:off x="489857" y="6317250"/>
            <a:ext cx="14054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Point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0415699-4801-6483-9290-845C43B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6" y="103324"/>
            <a:ext cx="10909640" cy="7416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Branch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563A13-E97E-B319-8BD0-6A49428AFD22}"/>
              </a:ext>
            </a:extLst>
          </p:cNvPr>
          <p:cNvSpPr/>
          <p:nvPr/>
        </p:nvSpPr>
        <p:spPr>
          <a:xfrm>
            <a:off x="821094" y="933061"/>
            <a:ext cx="10573737" cy="3011682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5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Create a Branch (repo &amp; workspace)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147F6-F130-D1EF-6AD7-D005B03F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1779741"/>
            <a:ext cx="11262129" cy="42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45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5364" name="Picture 4" descr="Brace yourself LIVE DEMO IS COMING - Brace Yourself - Game of Thrones ...">
            <a:extLst>
              <a:ext uri="{FF2B5EF4-FFF2-40B4-BE49-F238E27FC236}">
                <a16:creationId xmlns:a16="http://schemas.microsoft.com/office/drawing/2014/main" id="{8E02A955-6AA6-42DA-D3A2-D073C15E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52" y="421534"/>
            <a:ext cx="6573696" cy="60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2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en-US" sz="5400" dirty="0"/>
              <a:t> I really NEED PRs?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2071511"/>
            <a:ext cx="5434856" cy="4187968"/>
          </a:xfrm>
        </p:spPr>
        <p:txBody>
          <a:bodyPr>
            <a:normAutofit/>
          </a:bodyPr>
          <a:lstStyle/>
          <a:p>
            <a:r>
              <a:rPr lang="en-US" sz="2400" dirty="0"/>
              <a:t>PR = short-hand for Pull Request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PRs allow for a final approval round before merging your code back into the main branch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Allows for better coding standard maintenance and accountability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0D4D4-1E2D-4D31-EB6B-AA7D06E5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29" y="2032907"/>
            <a:ext cx="4271964" cy="31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 Etiquette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2071511"/>
            <a:ext cx="5434856" cy="4187968"/>
          </a:xfrm>
        </p:spPr>
        <p:txBody>
          <a:bodyPr>
            <a:normAutofit/>
          </a:bodyPr>
          <a:lstStyle/>
          <a:p>
            <a:r>
              <a:rPr lang="en-US" sz="2400" dirty="0"/>
              <a:t>Make sure your code uses clear variables and naming conventions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Commit often and write clear commit messages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 notes into your code to help future you and current reviewers</a:t>
            </a:r>
          </a:p>
        </p:txBody>
      </p:sp>
      <p:pic>
        <p:nvPicPr>
          <p:cNvPr id="5" name="Picture 2" descr="Image result for pull request meme">
            <a:extLst>
              <a:ext uri="{FF2B5EF4-FFF2-40B4-BE49-F238E27FC236}">
                <a16:creationId xmlns:a16="http://schemas.microsoft.com/office/drawing/2014/main" id="{3389DE71-CD78-0FA1-CFEF-16FF52A5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47" y="1972833"/>
            <a:ext cx="3961509" cy="42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7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Reviewing PBIP PRs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What Is JSON?. You might have heard a lot about JSON… | by RYMS | The ...">
            <a:extLst>
              <a:ext uri="{FF2B5EF4-FFF2-40B4-BE49-F238E27FC236}">
                <a16:creationId xmlns:a16="http://schemas.microsoft.com/office/drawing/2014/main" id="{699F9E93-6E86-7504-1BAC-E7E29B51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8" y="1871762"/>
            <a:ext cx="4857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6568-71EF-05DE-7AEB-76F69BEEC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14" y="1825625"/>
            <a:ext cx="5014395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PBI Service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2071511"/>
            <a:ext cx="5434856" cy="418796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DevOps isn’t quite the tool we are looking for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Power BI pipelines can offer us a better way to review visual changes to a report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We can use JSON and DevOps to quickly identify what has changed, even if we can’t visualize it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Add notes into the PR itself to help the review process</a:t>
            </a:r>
          </a:p>
        </p:txBody>
      </p:sp>
      <p:pic>
        <p:nvPicPr>
          <p:cNvPr id="3" name="Picture 2" descr="Image result for use the force luke">
            <a:extLst>
              <a:ext uri="{FF2B5EF4-FFF2-40B4-BE49-F238E27FC236}">
                <a16:creationId xmlns:a16="http://schemas.microsoft.com/office/drawing/2014/main" id="{4DAC1B51-0B43-892F-162C-68C42534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3" y="1955347"/>
            <a:ext cx="5725884" cy="32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Revert – The Secret Sauce of Git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2071511"/>
            <a:ext cx="5434856" cy="41879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This is why having clear commit messages and small amounts of changes in each commit matters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Revert = undo all the changes within a commit and create a new commit. This can be done from any commit, not just the last change applied.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There are more options that can be used in a traditional development environment, but this is the easiest to use within DevOps</a:t>
            </a:r>
          </a:p>
        </p:txBody>
      </p:sp>
      <p:pic>
        <p:nvPicPr>
          <p:cNvPr id="5" name="Picture 2" descr="Funny and Cool Picture and Video Thread v7 - Page 142 - Calgarypuck ...">
            <a:extLst>
              <a:ext uri="{FF2B5EF4-FFF2-40B4-BE49-F238E27FC236}">
                <a16:creationId xmlns:a16="http://schemas.microsoft.com/office/drawing/2014/main" id="{8C08B050-7F94-3C0D-8007-4B6C5596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4" y="2031929"/>
            <a:ext cx="5040498" cy="42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46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j-ea"/>
                <a:cs typeface="+mj-cs"/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ALS Walk Next Week – Join our Team!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7459C-1FA4-2FFD-72C6-BA5904A9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548" y="2310234"/>
            <a:ext cx="3480933" cy="3555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0FB03-253C-2015-E0AC-F1DDBDF3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5" y="2195182"/>
            <a:ext cx="6769938" cy="37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Git?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2071511"/>
            <a:ext cx="5434856" cy="4187968"/>
          </a:xfrm>
        </p:spPr>
        <p:txBody>
          <a:bodyPr>
            <a:normAutofit/>
          </a:bodyPr>
          <a:lstStyle/>
          <a:p>
            <a:r>
              <a:rPr lang="en-US" sz="2400" dirty="0"/>
              <a:t>Source control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Enables collaboration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Captures version history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Continuous integration and continuous development (CI/CD)</a:t>
            </a:r>
          </a:p>
        </p:txBody>
      </p:sp>
      <p:pic>
        <p:nvPicPr>
          <p:cNvPr id="5" name="Picture 2" descr="Image result for ci/cd memes">
            <a:extLst>
              <a:ext uri="{FF2B5EF4-FFF2-40B4-BE49-F238E27FC236}">
                <a16:creationId xmlns:a16="http://schemas.microsoft.com/office/drawing/2014/main" id="{9943754A-25A9-C494-37AC-D6692106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8" y="2183379"/>
            <a:ext cx="4242708" cy="37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need CI/CD?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1912402"/>
            <a:ext cx="5434856" cy="4657095"/>
          </a:xfrm>
        </p:spPr>
        <p:txBody>
          <a:bodyPr>
            <a:normAutofit/>
          </a:bodyPr>
          <a:lstStyle/>
          <a:p>
            <a:r>
              <a:rPr lang="en-US" dirty="0"/>
              <a:t>CI/CD stands for continual integration and continual development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Report design is never done, as the business changes and evolves so should the reporting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do we really need to do all this? I mean I tested enough before I published the report</a:t>
            </a:r>
          </a:p>
        </p:txBody>
      </p:sp>
      <p:pic>
        <p:nvPicPr>
          <p:cNvPr id="3" name="Picture 8" descr="Image result for ci/cd memes">
            <a:extLst>
              <a:ext uri="{FF2B5EF4-FFF2-40B4-BE49-F238E27FC236}">
                <a16:creationId xmlns:a16="http://schemas.microsoft.com/office/drawing/2014/main" id="{1B68E08A-AE98-438E-535A-98E18BD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need CI/CD?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1972833"/>
            <a:ext cx="5578120" cy="45869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Unfortunately, nobody is perfect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Stakeholders change their minds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 power of CI/CD lies within the ability to make a copy of your code (or report) to develop and test against while your stakeholders interact with the current version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Using git also enables multiple developers to work on the same project at the same time</a:t>
            </a:r>
          </a:p>
        </p:txBody>
      </p:sp>
      <p:pic>
        <p:nvPicPr>
          <p:cNvPr id="3" name="Picture 8" descr="Image result for ci/cd memes">
            <a:extLst>
              <a:ext uri="{FF2B5EF4-FFF2-40B4-BE49-F238E27FC236}">
                <a16:creationId xmlns:a16="http://schemas.microsoft.com/office/drawing/2014/main" id="{1B68E08A-AE98-438E-535A-98E18BD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2067399"/>
            <a:ext cx="3331028" cy="4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F8B59395-1CDA-C088-8F93-0CEF01C808A6}"/>
              </a:ext>
            </a:extLst>
          </p:cNvPr>
          <p:cNvSpPr/>
          <p:nvPr/>
        </p:nvSpPr>
        <p:spPr>
          <a:xfrm>
            <a:off x="1796143" y="2084546"/>
            <a:ext cx="3735350" cy="3692293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0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Useful Git Commands &amp; Definitions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0" y="1800910"/>
            <a:ext cx="4908209" cy="4420275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Definitions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600" dirty="0"/>
              <a:t>a development operations (</a:t>
            </a:r>
            <a:r>
              <a:rPr lang="en-US" sz="1600" dirty="0" err="1"/>
              <a:t>devops</a:t>
            </a:r>
            <a:r>
              <a:rPr lang="en-US" sz="1600" dirty="0"/>
              <a:t>) tool used for source code management that allows developers to work together on different pieces of the same project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Branch</a:t>
            </a:r>
            <a:r>
              <a:rPr lang="en-US" sz="1600" dirty="0"/>
              <a:t> = copy of code where individuals make changes and run tests against code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Main</a:t>
            </a:r>
            <a:r>
              <a:rPr lang="en-US" sz="1600" dirty="0"/>
              <a:t> = the copy/branch of code that is live in production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Request </a:t>
            </a:r>
            <a:r>
              <a:rPr lang="en-US" sz="1600" dirty="0"/>
              <a:t>= process for peer review before code is merged back to the main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Merge </a:t>
            </a:r>
            <a:r>
              <a:rPr lang="en-US" sz="1600" dirty="0"/>
              <a:t>= grabs all the pieces of code from the branch and adds them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Conflict </a:t>
            </a:r>
            <a:r>
              <a:rPr lang="en-US" sz="1600" dirty="0"/>
              <a:t>= occurs commonly when changes are made in a branch to a file that was deleted from main or changed from a different branch</a:t>
            </a:r>
            <a:endParaRPr lang="en-US" sz="1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838200" y="1800911"/>
            <a:ext cx="5257800" cy="43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800" dirty="0"/>
              <a:t>Commands</a:t>
            </a:r>
            <a:endParaRPr lang="en-US" sz="1600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Sync </a:t>
            </a:r>
            <a:r>
              <a:rPr lang="en-US" sz="1600" dirty="0"/>
              <a:t>= performs a pull from your remote branch and a push to the same remote branch 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Pull </a:t>
            </a:r>
            <a:r>
              <a:rPr lang="en-US" sz="1600" dirty="0"/>
              <a:t>= grabs any new items or changes that have been made to a selected branch and adds them to your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Push </a:t>
            </a:r>
            <a:r>
              <a:rPr lang="en-US" sz="1600" dirty="0"/>
              <a:t>= adds new items or changes from your local branch to the selected remote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Fetch </a:t>
            </a:r>
            <a:r>
              <a:rPr lang="en-US" sz="1600" dirty="0"/>
              <a:t>= grabs new items and changes from a selected branch and shows them to you. Does not merge these into your branch unless you specify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Checkout </a:t>
            </a:r>
            <a:r>
              <a:rPr lang="en-US" sz="1600" dirty="0"/>
              <a:t>= creates a new branch based on a specified branch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Stage </a:t>
            </a:r>
            <a:r>
              <a:rPr lang="en-US" sz="1600" dirty="0"/>
              <a:t>= select what changes you would like to apply to main</a:t>
            </a:r>
            <a:endParaRPr lang="en-US" sz="16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1600" b="1" dirty="0"/>
              <a:t>Commit </a:t>
            </a:r>
            <a:r>
              <a:rPr lang="en-US" sz="1600" dirty="0"/>
              <a:t>= send staged changes up to the remote branch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309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1" name="Isosceles Triangle 310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anic meme">
            <a:extLst>
              <a:ext uri="{FF2B5EF4-FFF2-40B4-BE49-F238E27FC236}">
                <a16:creationId xmlns:a16="http://schemas.microsoft.com/office/drawing/2014/main" id="{5194631A-F467-5A5B-879B-37B356CE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8661" y="643467"/>
            <a:ext cx="859467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Isosceles Triangle 310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Useful Git Commands &amp; Definitions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0" y="1800910"/>
            <a:ext cx="4908209" cy="4420275"/>
          </a:xfrm>
        </p:spPr>
        <p:txBody>
          <a:bodyPr>
            <a:normAutofit/>
          </a:bodyPr>
          <a:lstStyle/>
          <a:p>
            <a:pPr marL="173736" indent="-173736" defTabSz="694944">
              <a:spcBef>
                <a:spcPts val="760"/>
              </a:spcBef>
            </a:pPr>
            <a:r>
              <a:rPr lang="en-US" sz="2400" b="1" dirty="0"/>
              <a:t>Branch</a:t>
            </a:r>
            <a:r>
              <a:rPr lang="en-US" sz="2400" dirty="0"/>
              <a:t> = copy of code where individuals make changes and run tests against code</a:t>
            </a:r>
            <a:br>
              <a:rPr lang="en-US" sz="2400" dirty="0"/>
            </a:br>
            <a:endParaRPr lang="en-US" sz="2400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2400" b="1" dirty="0"/>
              <a:t>Pull Request </a:t>
            </a:r>
            <a:r>
              <a:rPr lang="en-US" sz="2400" dirty="0"/>
              <a:t>= process for peer review before code is merged back to the main branch</a:t>
            </a:r>
            <a:br>
              <a:rPr lang="en-US" sz="2400" dirty="0"/>
            </a:br>
            <a:endParaRPr lang="en-US" sz="2400" b="1" dirty="0"/>
          </a:p>
          <a:p>
            <a:pPr marL="173736" indent="-173736" defTabSz="694944">
              <a:spcBef>
                <a:spcPts val="760"/>
              </a:spcBef>
            </a:pPr>
            <a:r>
              <a:rPr lang="en-US" sz="2400" b="1" dirty="0"/>
              <a:t>Merge </a:t>
            </a:r>
            <a:r>
              <a:rPr lang="en-US" sz="2400" dirty="0"/>
              <a:t>= grabs all the pieces of code from the branch and adds them to main</a:t>
            </a: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838200" y="1800911"/>
            <a:ext cx="5257800" cy="43549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marR="0" lvl="0" indent="-173736" algn="l" defTabSz="694944" rtl="0" eaLnBrk="1" fontAlgn="auto" latinLnBrk="0" hangingPunct="1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Pull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= grabs any new items or changes that have been made to a selected branch and adds them to your branch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  <a:p>
            <a:pPr marL="173736" marR="0" lvl="0" indent="-173736" algn="l" defTabSz="694944" rtl="0" eaLnBrk="1" fontAlgn="auto" latinLnBrk="0" hangingPunct="1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Push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= adds new items or changes from your local branch to the selected remote branch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  <a:p>
            <a:pPr marL="173736" marR="0" lvl="0" indent="-173736" algn="l" defTabSz="694944" rtl="0" eaLnBrk="1" fontAlgn="auto" latinLnBrk="0" hangingPunct="1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Checkout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= creates a new branch based on a specified branch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  <a:p>
            <a:pPr marL="173736" marR="0" lvl="0" indent="-173736" algn="l" defTabSz="694944" rtl="0" eaLnBrk="1" fontAlgn="auto" latinLnBrk="0" hangingPunct="1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Stage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/>
                <a:ea typeface="+mn-ea"/>
                <a:cs typeface="+mn-cs"/>
              </a:rPr>
              <a:t>= select what changes you would like to apply to main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doni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94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9DD84634EAFA45B8C9E1FD2A931D09" ma:contentTypeVersion="16" ma:contentTypeDescription="Create a new document." ma:contentTypeScope="" ma:versionID="2675e2ef186301de1adf68ab3a92cec2">
  <xsd:schema xmlns:xsd="http://www.w3.org/2001/XMLSchema" xmlns:xs="http://www.w3.org/2001/XMLSchema" xmlns:p="http://schemas.microsoft.com/office/2006/metadata/properties" xmlns:ns3="77b2d0b8-e733-44a0-a5ad-4d337a771add" xmlns:ns4="4ed49ff6-1f9d-4780-9a8d-73e457a670dc" targetNamespace="http://schemas.microsoft.com/office/2006/metadata/properties" ma:root="true" ma:fieldsID="4616f871e97a01956bd18fe7c74eab51" ns3:_="" ns4:_="">
    <xsd:import namespace="77b2d0b8-e733-44a0-a5ad-4d337a771add"/>
    <xsd:import namespace="4ed49ff6-1f9d-4780-9a8d-73e457a670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2d0b8-e733-44a0-a5ad-4d337a771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49ff6-1f9d-4780-9a8d-73e457a670d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b2d0b8-e733-44a0-a5ad-4d337a771add" xsi:nil="true"/>
  </documentManagement>
</p:properties>
</file>

<file path=customXml/itemProps1.xml><?xml version="1.0" encoding="utf-8"?>
<ds:datastoreItem xmlns:ds="http://schemas.openxmlformats.org/officeDocument/2006/customXml" ds:itemID="{E819445D-50D2-49B4-84AA-EF77E4B29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b2d0b8-e733-44a0-a5ad-4d337a771add"/>
    <ds:schemaRef ds:uri="4ed49ff6-1f9d-4780-9a8d-73e457a670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65B7B0-5F91-4058-A6A2-26D15FF47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4FFE70-8D91-42B7-9B35-C74980189889}">
  <ds:schemaRefs>
    <ds:schemaRef ds:uri="http://purl.org/dc/terms/"/>
    <ds:schemaRef ds:uri="http://www.w3.org/XML/1998/namespace"/>
    <ds:schemaRef ds:uri="77b2d0b8-e733-44a0-a5ad-4d337a771add"/>
    <ds:schemaRef ds:uri="http://purl.org/dc/elements/1.1/"/>
    <ds:schemaRef ds:uri="http://schemas.microsoft.com/office/2006/documentManagement/types"/>
    <ds:schemaRef ds:uri="4ed49ff6-1f9d-4780-9a8d-73e457a670d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12670</TotalTime>
  <Words>1152</Words>
  <Application>Microsoft Office PowerPoint</Application>
  <PresentationFormat>Widescreen</PresentationFormat>
  <Paragraphs>154</Paragraphs>
  <Slides>29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Algerian</vt:lpstr>
      <vt:lpstr>Arial</vt:lpstr>
      <vt:lpstr>Bodoni MT</vt:lpstr>
      <vt:lpstr>Calibri</vt:lpstr>
      <vt:lpstr>Office Theme</vt:lpstr>
      <vt:lpstr>Power BI Git-ting CI/CD</vt:lpstr>
      <vt:lpstr>About Me ~ Kristyna Ferris</vt:lpstr>
      <vt:lpstr>ALS Walk Next Week – Join our Team!</vt:lpstr>
      <vt:lpstr>What is Git?</vt:lpstr>
      <vt:lpstr>Why do we need CI/CD?</vt:lpstr>
      <vt:lpstr>Why do we need CI/CD?</vt:lpstr>
      <vt:lpstr>Useful Git Commands &amp; Definitions</vt:lpstr>
      <vt:lpstr>PowerPoint Presentation</vt:lpstr>
      <vt:lpstr>Useful Git Commands &amp; Definitions</vt:lpstr>
      <vt:lpstr>Let’s Git Metaphorical</vt:lpstr>
      <vt:lpstr>Git Station</vt:lpstr>
      <vt:lpstr>Prerequisites  </vt:lpstr>
      <vt:lpstr>PBI License &amp; Git Matrix</vt:lpstr>
      <vt:lpstr>Create an Azure Repo</vt:lpstr>
      <vt:lpstr>Connect Workspace to Repo</vt:lpstr>
      <vt:lpstr>Clone the Repository</vt:lpstr>
      <vt:lpstr>PowerPoint Presentation</vt:lpstr>
      <vt:lpstr>Power BI Git-ting CI/CD: Part 2</vt:lpstr>
      <vt:lpstr>Workflow – Feature Branches</vt:lpstr>
      <vt:lpstr>Feature Branch Operations</vt:lpstr>
      <vt:lpstr>Create a Branch (repo &amp; workspace)</vt:lpstr>
      <vt:lpstr>PowerPoint Presentation</vt:lpstr>
      <vt:lpstr>Do I really NEED PRs?</vt:lpstr>
      <vt:lpstr>PR Etiquette</vt:lpstr>
      <vt:lpstr>Reviewing PBIP PRs</vt:lpstr>
      <vt:lpstr>Use PBI Service</vt:lpstr>
      <vt:lpstr>Revert – The Secret Sauce of Git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13</cp:revision>
  <dcterms:created xsi:type="dcterms:W3CDTF">2022-08-06T02:37:56Z</dcterms:created>
  <dcterms:modified xsi:type="dcterms:W3CDTF">2024-08-16T15:26:51Z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0x0101002B9DD84634EAFA45B8C9E1FD2A931D09</vt:lpwstr>
  </property>
</Properties>
</file>